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6"/>
  </p:notesMasterIdLst>
  <p:sldIdLst>
    <p:sldId id="256" r:id="rId2"/>
    <p:sldId id="712" r:id="rId3"/>
    <p:sldId id="715" r:id="rId4"/>
    <p:sldId id="713" r:id="rId5"/>
    <p:sldId id="714" r:id="rId6"/>
    <p:sldId id="257" r:id="rId7"/>
    <p:sldId id="499" r:id="rId8"/>
    <p:sldId id="507" r:id="rId9"/>
    <p:sldId id="506" r:id="rId10"/>
    <p:sldId id="508" r:id="rId11"/>
    <p:sldId id="509" r:id="rId12"/>
    <p:sldId id="699" r:id="rId13"/>
    <p:sldId id="700" r:id="rId14"/>
    <p:sldId id="694" r:id="rId15"/>
    <p:sldId id="272" r:id="rId16"/>
    <p:sldId id="273" r:id="rId17"/>
    <p:sldId id="274" r:id="rId18"/>
    <p:sldId id="702" r:id="rId19"/>
    <p:sldId id="701" r:id="rId20"/>
    <p:sldId id="703" r:id="rId21"/>
    <p:sldId id="486" r:id="rId22"/>
    <p:sldId id="705" r:id="rId23"/>
    <p:sldId id="706" r:id="rId24"/>
    <p:sldId id="707" r:id="rId25"/>
    <p:sldId id="708" r:id="rId26"/>
    <p:sldId id="709" r:id="rId27"/>
    <p:sldId id="710" r:id="rId28"/>
    <p:sldId id="711" r:id="rId29"/>
    <p:sldId id="704" r:id="rId30"/>
    <p:sldId id="496" r:id="rId31"/>
    <p:sldId id="490" r:id="rId32"/>
    <p:sldId id="491" r:id="rId33"/>
    <p:sldId id="492" r:id="rId34"/>
    <p:sldId id="493" r:id="rId35"/>
    <p:sldId id="494" r:id="rId36"/>
    <p:sldId id="495" r:id="rId37"/>
    <p:sldId id="500" r:id="rId38"/>
    <p:sldId id="501" r:id="rId39"/>
    <p:sldId id="497" r:id="rId40"/>
    <p:sldId id="502" r:id="rId41"/>
    <p:sldId id="503" r:id="rId42"/>
    <p:sldId id="504" r:id="rId43"/>
    <p:sldId id="505" r:id="rId44"/>
    <p:sldId id="716" r:id="rId4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5F0EC"/>
    <a:srgbClr val="F4EFEB"/>
    <a:srgbClr val="EDECE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80" d="100"/>
          <a:sy n="80" d="100"/>
        </p:scale>
        <p:origin x="58" y="91"/>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581A764-BB52-48C3-9DCB-99456E1783E7}" type="datetimeFigureOut">
              <a:rPr lang="en-US" smtClean="0"/>
              <a:t>12/4/2024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29DB72A-6F5F-4A81-88F2-7F23C85BFA0F}" type="slidenum">
              <a:rPr lang="en-US" smtClean="0"/>
              <a:t>‹#›</a:t>
            </a:fld>
            <a:endParaRPr lang="en-US"/>
          </a:p>
        </p:txBody>
      </p:sp>
    </p:spTree>
    <p:extLst>
      <p:ext uri="{BB962C8B-B14F-4D97-AF65-F5344CB8AC3E}">
        <p14:creationId xmlns:p14="http://schemas.microsoft.com/office/powerpoint/2010/main" val="1358771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A274A5B-E71A-40FC-9925-41DA265BDC68}" type="slidenum">
              <a:rPr lang="en-US" smtClean="0"/>
              <a:t>7</a:t>
            </a:fld>
            <a:endParaRPr lang="en-US"/>
          </a:p>
        </p:txBody>
      </p:sp>
    </p:spTree>
    <p:extLst>
      <p:ext uri="{BB962C8B-B14F-4D97-AF65-F5344CB8AC3E}">
        <p14:creationId xmlns:p14="http://schemas.microsoft.com/office/powerpoint/2010/main" val="13295416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Slide Image Placeholder 1">
            <a:extLst>
              <a:ext uri="{FF2B5EF4-FFF2-40B4-BE49-F238E27FC236}">
                <a16:creationId xmlns:a16="http://schemas.microsoft.com/office/drawing/2014/main" id="{2E2050CA-DCBF-4107-8F87-B591ED7D892D}"/>
              </a:ext>
            </a:extLst>
          </p:cNvPr>
          <p:cNvSpPr>
            <a:spLocks noGrp="1" noRot="1" noChangeAspect="1" noChangeArrowheads="1" noTextEdit="1"/>
          </p:cNvSpPr>
          <p:nvPr>
            <p:ph type="sldImg"/>
          </p:nvPr>
        </p:nvSpPr>
        <p:spPr>
          <a:ln/>
        </p:spPr>
      </p:sp>
      <p:sp>
        <p:nvSpPr>
          <p:cNvPr id="99330" name="Notes Placeholder 2">
            <a:extLst>
              <a:ext uri="{FF2B5EF4-FFF2-40B4-BE49-F238E27FC236}">
                <a16:creationId xmlns:a16="http://schemas.microsoft.com/office/drawing/2014/main" id="{7931C5DA-37EC-49B9-AE19-31BB5D88A989}"/>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
        <p:nvSpPr>
          <p:cNvPr id="99331" name="Slide Number Placeholder 3">
            <a:extLst>
              <a:ext uri="{FF2B5EF4-FFF2-40B4-BE49-F238E27FC236}">
                <a16:creationId xmlns:a16="http://schemas.microsoft.com/office/drawing/2014/main" id="{F54789CF-BB5C-4F1D-AADC-CD45F7F24220}"/>
              </a:ext>
            </a:extLst>
          </p:cNvPr>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ヒラギノ角ゴ Pro W3" charset="-128"/>
              </a:defRPr>
            </a:lvl1pPr>
            <a:lvl2pPr marL="742950" indent="-285750">
              <a:defRPr>
                <a:solidFill>
                  <a:schemeClr val="tx1"/>
                </a:solidFill>
                <a:latin typeface="Arial" panose="020B0604020202020204" pitchFamily="34" charset="0"/>
                <a:ea typeface="ヒラギノ角ゴ Pro W3" charset="-128"/>
              </a:defRPr>
            </a:lvl2pPr>
            <a:lvl3pPr marL="1143000" indent="-228600">
              <a:defRPr>
                <a:solidFill>
                  <a:schemeClr val="tx1"/>
                </a:solidFill>
                <a:latin typeface="Arial" panose="020B0604020202020204" pitchFamily="34" charset="0"/>
                <a:ea typeface="ヒラギノ角ゴ Pro W3" charset="-128"/>
              </a:defRPr>
            </a:lvl3pPr>
            <a:lvl4pPr marL="1600200" indent="-228600">
              <a:defRPr>
                <a:solidFill>
                  <a:schemeClr val="tx1"/>
                </a:solidFill>
                <a:latin typeface="Arial" panose="020B0604020202020204" pitchFamily="34" charset="0"/>
                <a:ea typeface="ヒラギノ角ゴ Pro W3" charset="-128"/>
              </a:defRPr>
            </a:lvl4pPr>
            <a:lvl5pPr marL="2057400" indent="-228600">
              <a:defRPr>
                <a:solidFill>
                  <a:schemeClr val="tx1"/>
                </a:solidFill>
                <a:latin typeface="Arial" panose="020B0604020202020204" pitchFamily="34" charset="0"/>
                <a:ea typeface="ヒラギノ角ゴ Pro W3"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ヒラギノ角ゴ Pro W3"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ヒラギノ角ゴ Pro W3"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ヒラギノ角ゴ Pro W3"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ヒラギノ角ゴ Pro W3" charset="-128"/>
              </a:defRPr>
            </a:lvl9pPr>
          </a:lstStyle>
          <a:p>
            <a:fld id="{A4940039-0FBB-462B-B9AE-BA8126E91AAC}" type="slidenum">
              <a:rPr lang="en-US" altLang="en-US"/>
              <a:pPr/>
              <a:t>12</a:t>
            </a:fld>
            <a:endParaRPr lang="en-US"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Slide Image Placeholder 1">
            <a:extLst>
              <a:ext uri="{FF2B5EF4-FFF2-40B4-BE49-F238E27FC236}">
                <a16:creationId xmlns:a16="http://schemas.microsoft.com/office/drawing/2014/main" id="{27E115AF-DEA0-49C6-BCB7-80AC54C5251E}"/>
              </a:ext>
            </a:extLst>
          </p:cNvPr>
          <p:cNvSpPr>
            <a:spLocks noGrp="1" noRot="1" noChangeAspect="1" noChangeArrowheads="1" noTextEdit="1"/>
          </p:cNvSpPr>
          <p:nvPr>
            <p:ph type="sldImg"/>
          </p:nvPr>
        </p:nvSpPr>
        <p:spPr>
          <a:ln/>
        </p:spPr>
      </p:sp>
      <p:sp>
        <p:nvSpPr>
          <p:cNvPr id="101378" name="Notes Placeholder 2">
            <a:extLst>
              <a:ext uri="{FF2B5EF4-FFF2-40B4-BE49-F238E27FC236}">
                <a16:creationId xmlns:a16="http://schemas.microsoft.com/office/drawing/2014/main" id="{61986F02-7559-4918-8DA4-3B06B23C96AF}"/>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
        <p:nvSpPr>
          <p:cNvPr id="101379" name="Slide Number Placeholder 3">
            <a:extLst>
              <a:ext uri="{FF2B5EF4-FFF2-40B4-BE49-F238E27FC236}">
                <a16:creationId xmlns:a16="http://schemas.microsoft.com/office/drawing/2014/main" id="{207EC814-A575-446F-96F3-01C4D7A2B73B}"/>
              </a:ext>
            </a:extLst>
          </p:cNvPr>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ヒラギノ角ゴ Pro W3" charset="-128"/>
              </a:defRPr>
            </a:lvl1pPr>
            <a:lvl2pPr marL="742950" indent="-285750">
              <a:defRPr>
                <a:solidFill>
                  <a:schemeClr val="tx1"/>
                </a:solidFill>
                <a:latin typeface="Arial" panose="020B0604020202020204" pitchFamily="34" charset="0"/>
                <a:ea typeface="ヒラギノ角ゴ Pro W3" charset="-128"/>
              </a:defRPr>
            </a:lvl2pPr>
            <a:lvl3pPr marL="1143000" indent="-228600">
              <a:defRPr>
                <a:solidFill>
                  <a:schemeClr val="tx1"/>
                </a:solidFill>
                <a:latin typeface="Arial" panose="020B0604020202020204" pitchFamily="34" charset="0"/>
                <a:ea typeface="ヒラギノ角ゴ Pro W3" charset="-128"/>
              </a:defRPr>
            </a:lvl3pPr>
            <a:lvl4pPr marL="1600200" indent="-228600">
              <a:defRPr>
                <a:solidFill>
                  <a:schemeClr val="tx1"/>
                </a:solidFill>
                <a:latin typeface="Arial" panose="020B0604020202020204" pitchFamily="34" charset="0"/>
                <a:ea typeface="ヒラギノ角ゴ Pro W3" charset="-128"/>
              </a:defRPr>
            </a:lvl4pPr>
            <a:lvl5pPr marL="2057400" indent="-228600">
              <a:defRPr>
                <a:solidFill>
                  <a:schemeClr val="tx1"/>
                </a:solidFill>
                <a:latin typeface="Arial" panose="020B0604020202020204" pitchFamily="34" charset="0"/>
                <a:ea typeface="ヒラギノ角ゴ Pro W3"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ヒラギノ角ゴ Pro W3"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ヒラギノ角ゴ Pro W3"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ヒラギノ角ゴ Pro W3"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ヒラギノ角ゴ Pro W3" charset="-128"/>
              </a:defRPr>
            </a:lvl9pPr>
          </a:lstStyle>
          <a:p>
            <a:fld id="{B1AE8340-6B6F-461E-88CF-541F20E09D96}" type="slidenum">
              <a:rPr lang="en-US" altLang="en-US"/>
              <a:pPr/>
              <a:t>13</a:t>
            </a:fld>
            <a:endParaRPr lang="en-US"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Slide Image Placeholder 1">
            <a:extLst>
              <a:ext uri="{FF2B5EF4-FFF2-40B4-BE49-F238E27FC236}">
                <a16:creationId xmlns:a16="http://schemas.microsoft.com/office/drawing/2014/main" id="{88826AEF-9D39-4903-872C-363D88AC68EA}"/>
              </a:ext>
            </a:extLst>
          </p:cNvPr>
          <p:cNvSpPr>
            <a:spLocks noGrp="1" noRot="1" noChangeAspect="1" noChangeArrowheads="1" noTextEdit="1"/>
          </p:cNvSpPr>
          <p:nvPr>
            <p:ph type="sldImg"/>
          </p:nvPr>
        </p:nvSpPr>
        <p:spPr>
          <a:ln/>
        </p:spPr>
      </p:sp>
      <p:sp>
        <p:nvSpPr>
          <p:cNvPr id="103426" name="Notes Placeholder 2">
            <a:extLst>
              <a:ext uri="{FF2B5EF4-FFF2-40B4-BE49-F238E27FC236}">
                <a16:creationId xmlns:a16="http://schemas.microsoft.com/office/drawing/2014/main" id="{E68BED95-8108-471E-B722-FA38B8BD746E}"/>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
        <p:nvSpPr>
          <p:cNvPr id="103427" name="Slide Number Placeholder 3">
            <a:extLst>
              <a:ext uri="{FF2B5EF4-FFF2-40B4-BE49-F238E27FC236}">
                <a16:creationId xmlns:a16="http://schemas.microsoft.com/office/drawing/2014/main" id="{6E2A9AEF-D942-40CE-80BA-E1D01242BAD7}"/>
              </a:ext>
            </a:extLst>
          </p:cNvPr>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ヒラギノ角ゴ Pro W3" charset="-128"/>
              </a:defRPr>
            </a:lvl1pPr>
            <a:lvl2pPr marL="742950" indent="-285750">
              <a:defRPr>
                <a:solidFill>
                  <a:schemeClr val="tx1"/>
                </a:solidFill>
                <a:latin typeface="Arial" panose="020B0604020202020204" pitchFamily="34" charset="0"/>
                <a:ea typeface="ヒラギノ角ゴ Pro W3" charset="-128"/>
              </a:defRPr>
            </a:lvl2pPr>
            <a:lvl3pPr marL="1143000" indent="-228600">
              <a:defRPr>
                <a:solidFill>
                  <a:schemeClr val="tx1"/>
                </a:solidFill>
                <a:latin typeface="Arial" panose="020B0604020202020204" pitchFamily="34" charset="0"/>
                <a:ea typeface="ヒラギノ角ゴ Pro W3" charset="-128"/>
              </a:defRPr>
            </a:lvl3pPr>
            <a:lvl4pPr marL="1600200" indent="-228600">
              <a:defRPr>
                <a:solidFill>
                  <a:schemeClr val="tx1"/>
                </a:solidFill>
                <a:latin typeface="Arial" panose="020B0604020202020204" pitchFamily="34" charset="0"/>
                <a:ea typeface="ヒラギノ角ゴ Pro W3" charset="-128"/>
              </a:defRPr>
            </a:lvl4pPr>
            <a:lvl5pPr marL="2057400" indent="-228600">
              <a:defRPr>
                <a:solidFill>
                  <a:schemeClr val="tx1"/>
                </a:solidFill>
                <a:latin typeface="Arial" panose="020B0604020202020204" pitchFamily="34" charset="0"/>
                <a:ea typeface="ヒラギノ角ゴ Pro W3"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ヒラギノ角ゴ Pro W3"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ヒラギノ角ゴ Pro W3"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ヒラギノ角ゴ Pro W3"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ヒラギノ角ゴ Pro W3" charset="-128"/>
              </a:defRPr>
            </a:lvl9pPr>
          </a:lstStyle>
          <a:p>
            <a:fld id="{79540034-B01E-4ECA-9A21-452C533BABA6}" type="slidenum">
              <a:rPr lang="en-US" altLang="en-US"/>
              <a:pPr/>
              <a:t>14</a:t>
            </a:fld>
            <a:endParaRPr lang="en-US"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Slide Image Placeholder 1">
            <a:extLst>
              <a:ext uri="{FF2B5EF4-FFF2-40B4-BE49-F238E27FC236}">
                <a16:creationId xmlns:a16="http://schemas.microsoft.com/office/drawing/2014/main" id="{09179BA3-1DF8-4FA0-B4F2-853A3286EBAD}"/>
              </a:ext>
            </a:extLst>
          </p:cNvPr>
          <p:cNvSpPr>
            <a:spLocks noGrp="1" noRot="1" noChangeAspect="1" noChangeArrowheads="1" noTextEdit="1"/>
          </p:cNvSpPr>
          <p:nvPr>
            <p:ph type="sldImg"/>
          </p:nvPr>
        </p:nvSpPr>
        <p:spPr>
          <a:ln/>
        </p:spPr>
      </p:sp>
      <p:sp>
        <p:nvSpPr>
          <p:cNvPr id="3" name="Notes Placeholder 2">
            <a:extLst>
              <a:ext uri="{FF2B5EF4-FFF2-40B4-BE49-F238E27FC236}">
                <a16:creationId xmlns:a16="http://schemas.microsoft.com/office/drawing/2014/main" id="{25BFD52F-F124-1A4F-ADC7-653B585A470F}"/>
              </a:ext>
            </a:extLst>
          </p:cNvPr>
          <p:cNvSpPr>
            <a:spLocks noGrp="1"/>
          </p:cNvSpPr>
          <p:nvPr>
            <p:ph type="body" idx="1"/>
          </p:nvPr>
        </p:nvSpPr>
        <p:spPr/>
        <p:txBody>
          <a:bodyPr/>
          <a:lstStyle/>
          <a:p>
            <a:pPr marL="0" lvl="1" defTabSz="864931" eaLnBrk="1" hangingPunct="1">
              <a:defRPr/>
            </a:pPr>
            <a:r>
              <a:rPr lang="en-CA" dirty="0"/>
              <a:t>Closest patients on the manifold have the greatest impact on the dose distribution</a:t>
            </a:r>
          </a:p>
          <a:p>
            <a:pPr marL="0" lvl="1" defTabSz="864931" eaLnBrk="1" hangingPunct="1">
              <a:defRPr/>
            </a:pPr>
            <a:r>
              <a:rPr lang="en-CA" dirty="0"/>
              <a:t>PT2 is the predicted dose. PT3 in the middle. PT1 at top. PT4 at bottom</a:t>
            </a:r>
          </a:p>
          <a:p>
            <a:pPr eaLnBrk="1" hangingPunct="1">
              <a:defRPr/>
            </a:pPr>
            <a:endParaRPr lang="en-US" dirty="0">
              <a:cs typeface="+mn-cs"/>
            </a:endParaRPr>
          </a:p>
        </p:txBody>
      </p:sp>
      <p:sp>
        <p:nvSpPr>
          <p:cNvPr id="105475" name="Slide Number Placeholder 3">
            <a:extLst>
              <a:ext uri="{FF2B5EF4-FFF2-40B4-BE49-F238E27FC236}">
                <a16:creationId xmlns:a16="http://schemas.microsoft.com/office/drawing/2014/main" id="{B4A3DA1D-5D27-435E-A352-272948585DD3}"/>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ヒラギノ角ゴ Pro W3" charset="-128"/>
              </a:defRPr>
            </a:lvl1pPr>
            <a:lvl2pPr marL="742950" indent="-285750">
              <a:spcBef>
                <a:spcPct val="30000"/>
              </a:spcBef>
              <a:defRPr sz="1200">
                <a:solidFill>
                  <a:schemeClr val="tx1"/>
                </a:solidFill>
                <a:latin typeface="Arial" panose="020B0604020202020204" pitchFamily="34" charset="0"/>
                <a:ea typeface="ヒラギノ角ゴ Pro W3" charset="-128"/>
              </a:defRPr>
            </a:lvl2pPr>
            <a:lvl3pPr marL="1143000" indent="-228600">
              <a:spcBef>
                <a:spcPct val="30000"/>
              </a:spcBef>
              <a:defRPr sz="1200">
                <a:solidFill>
                  <a:schemeClr val="tx1"/>
                </a:solidFill>
                <a:latin typeface="Arial" panose="020B0604020202020204" pitchFamily="34" charset="0"/>
                <a:ea typeface="ヒラギノ角ゴ Pro W3" charset="-128"/>
              </a:defRPr>
            </a:lvl3pPr>
            <a:lvl4pPr marL="1600200" indent="-228600">
              <a:spcBef>
                <a:spcPct val="30000"/>
              </a:spcBef>
              <a:defRPr sz="1200">
                <a:solidFill>
                  <a:schemeClr val="tx1"/>
                </a:solidFill>
                <a:latin typeface="Arial" panose="020B0604020202020204" pitchFamily="34" charset="0"/>
                <a:ea typeface="ヒラギノ角ゴ Pro W3" charset="-128"/>
              </a:defRPr>
            </a:lvl4pPr>
            <a:lvl5pPr marL="2057400" indent="-228600">
              <a:spcBef>
                <a:spcPct val="30000"/>
              </a:spcBef>
              <a:defRPr sz="1200">
                <a:solidFill>
                  <a:schemeClr val="tx1"/>
                </a:solidFill>
                <a:latin typeface="Arial" panose="020B0604020202020204" pitchFamily="34" charset="0"/>
                <a:ea typeface="ヒラギノ角ゴ Pro W3"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ヒラギノ角ゴ Pro W3"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ヒラギノ角ゴ Pro W3"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ヒラギノ角ゴ Pro W3"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ヒラギノ角ゴ Pro W3" charset="-128"/>
              </a:defRPr>
            </a:lvl9pPr>
          </a:lstStyle>
          <a:p>
            <a:pPr>
              <a:spcBef>
                <a:spcPct val="0"/>
              </a:spcBef>
            </a:pPr>
            <a:fld id="{1D901BB4-26AA-4CE1-88A6-1D26BFFF5E07}" type="slidenum">
              <a:rPr lang="en-US" altLang="en-US">
                <a:solidFill>
                  <a:srgbClr val="000000"/>
                </a:solidFill>
                <a:ea typeface="ＭＳ Ｐゴシック" panose="020B0600070205080204" pitchFamily="34" charset="-128"/>
              </a:rPr>
              <a:pPr>
                <a:spcBef>
                  <a:spcPct val="0"/>
                </a:spcBef>
              </a:pPr>
              <a:t>15</a:t>
            </a:fld>
            <a:endParaRPr lang="en-US" altLang="en-US">
              <a:solidFill>
                <a:srgbClr val="000000"/>
              </a:solidFill>
              <a:ea typeface="ＭＳ Ｐゴシック" panose="020B0600070205080204" pitchFamily="34" charset="-128"/>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Slide Image Placeholder 1">
            <a:extLst>
              <a:ext uri="{FF2B5EF4-FFF2-40B4-BE49-F238E27FC236}">
                <a16:creationId xmlns:a16="http://schemas.microsoft.com/office/drawing/2014/main" id="{C520FCC3-31D3-415F-AC25-2718461828FE}"/>
              </a:ext>
            </a:extLst>
          </p:cNvPr>
          <p:cNvSpPr>
            <a:spLocks noGrp="1" noRot="1" noChangeAspect="1" noChangeArrowheads="1" noTextEdit="1"/>
          </p:cNvSpPr>
          <p:nvPr>
            <p:ph type="sldImg"/>
          </p:nvPr>
        </p:nvSpPr>
        <p:spPr>
          <a:ln/>
        </p:spPr>
      </p:sp>
      <p:sp>
        <p:nvSpPr>
          <p:cNvPr id="3" name="Notes Placeholder 2">
            <a:extLst>
              <a:ext uri="{FF2B5EF4-FFF2-40B4-BE49-F238E27FC236}">
                <a16:creationId xmlns:a16="http://schemas.microsoft.com/office/drawing/2014/main" id="{5D8EB125-0562-7F43-A8EB-17B08765F3F6}"/>
              </a:ext>
            </a:extLst>
          </p:cNvPr>
          <p:cNvSpPr>
            <a:spLocks noGrp="1"/>
          </p:cNvSpPr>
          <p:nvPr>
            <p:ph type="body" idx="1"/>
          </p:nvPr>
        </p:nvSpPr>
        <p:spPr/>
        <p:txBody>
          <a:bodyPr/>
          <a:lstStyle/>
          <a:p>
            <a:pPr eaLnBrk="1" hangingPunct="1">
              <a:defRPr/>
            </a:pPr>
            <a:r>
              <a:rPr lang="en-CA" sz="1700" dirty="0">
                <a:cs typeface="+mn-cs"/>
              </a:rPr>
              <a:t>Density estimate over observed features computed</a:t>
            </a:r>
          </a:p>
          <a:p>
            <a:pPr lvl="1" eaLnBrk="1" hangingPunct="1">
              <a:defRPr/>
            </a:pPr>
            <a:r>
              <a:rPr lang="en-CA" sz="1500" dirty="0"/>
              <a:t>i.e. P( features | image)</a:t>
            </a:r>
          </a:p>
          <a:p>
            <a:pPr eaLnBrk="1" hangingPunct="1">
              <a:defRPr/>
            </a:pPr>
            <a:r>
              <a:rPr lang="en-CA" sz="1700" dirty="0">
                <a:cs typeface="+mn-cs"/>
              </a:rPr>
              <a:t>Some features will not be relevant to dose</a:t>
            </a:r>
          </a:p>
          <a:p>
            <a:pPr lvl="1" eaLnBrk="1" hangingPunct="1">
              <a:defRPr/>
            </a:pPr>
            <a:r>
              <a:rPr lang="en-CA" sz="1500" dirty="0"/>
              <a:t>E.g. opposite side breast shape, arm shape/size</a:t>
            </a:r>
          </a:p>
          <a:p>
            <a:pPr eaLnBrk="1" hangingPunct="1">
              <a:defRPr/>
            </a:pPr>
            <a:endParaRPr lang="en-US" dirty="0">
              <a:cs typeface="+mn-cs"/>
            </a:endParaRPr>
          </a:p>
        </p:txBody>
      </p:sp>
      <p:sp>
        <p:nvSpPr>
          <p:cNvPr id="107523" name="Slide Number Placeholder 3">
            <a:extLst>
              <a:ext uri="{FF2B5EF4-FFF2-40B4-BE49-F238E27FC236}">
                <a16:creationId xmlns:a16="http://schemas.microsoft.com/office/drawing/2014/main" id="{9F712B09-54C5-4EF1-968A-CF700EA48965}"/>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ea typeface="ヒラギノ角ゴ Pro W3" charset="-128"/>
              </a:defRPr>
            </a:lvl1pPr>
            <a:lvl2pPr marL="742950" indent="-285750">
              <a:spcBef>
                <a:spcPct val="30000"/>
              </a:spcBef>
              <a:defRPr sz="1200">
                <a:solidFill>
                  <a:schemeClr val="tx1"/>
                </a:solidFill>
                <a:latin typeface="Arial" panose="020B0604020202020204" pitchFamily="34" charset="0"/>
                <a:ea typeface="ヒラギノ角ゴ Pro W3" charset="-128"/>
              </a:defRPr>
            </a:lvl2pPr>
            <a:lvl3pPr marL="1143000" indent="-228600">
              <a:spcBef>
                <a:spcPct val="30000"/>
              </a:spcBef>
              <a:defRPr sz="1200">
                <a:solidFill>
                  <a:schemeClr val="tx1"/>
                </a:solidFill>
                <a:latin typeface="Arial" panose="020B0604020202020204" pitchFamily="34" charset="0"/>
                <a:ea typeface="ヒラギノ角ゴ Pro W3" charset="-128"/>
              </a:defRPr>
            </a:lvl3pPr>
            <a:lvl4pPr marL="1600200" indent="-228600">
              <a:spcBef>
                <a:spcPct val="30000"/>
              </a:spcBef>
              <a:defRPr sz="1200">
                <a:solidFill>
                  <a:schemeClr val="tx1"/>
                </a:solidFill>
                <a:latin typeface="Arial" panose="020B0604020202020204" pitchFamily="34" charset="0"/>
                <a:ea typeface="ヒラギノ角ゴ Pro W3" charset="-128"/>
              </a:defRPr>
            </a:lvl4pPr>
            <a:lvl5pPr marL="2057400" indent="-228600">
              <a:spcBef>
                <a:spcPct val="30000"/>
              </a:spcBef>
              <a:defRPr sz="1200">
                <a:solidFill>
                  <a:schemeClr val="tx1"/>
                </a:solidFill>
                <a:latin typeface="Arial" panose="020B0604020202020204" pitchFamily="34" charset="0"/>
                <a:ea typeface="ヒラギノ角ゴ Pro W3" charset="-128"/>
              </a:defRPr>
            </a:lvl5pPr>
            <a:lvl6pPr marL="2514600" indent="-228600" eaLnBrk="0" fontAlgn="base" hangingPunct="0">
              <a:spcBef>
                <a:spcPct val="30000"/>
              </a:spcBef>
              <a:spcAft>
                <a:spcPct val="0"/>
              </a:spcAft>
              <a:defRPr sz="1200">
                <a:solidFill>
                  <a:schemeClr val="tx1"/>
                </a:solidFill>
                <a:latin typeface="Arial" panose="020B0604020202020204" pitchFamily="34" charset="0"/>
                <a:ea typeface="ヒラギノ角ゴ Pro W3" charset="-128"/>
              </a:defRPr>
            </a:lvl6pPr>
            <a:lvl7pPr marL="2971800" indent="-228600" eaLnBrk="0" fontAlgn="base" hangingPunct="0">
              <a:spcBef>
                <a:spcPct val="30000"/>
              </a:spcBef>
              <a:spcAft>
                <a:spcPct val="0"/>
              </a:spcAft>
              <a:defRPr sz="1200">
                <a:solidFill>
                  <a:schemeClr val="tx1"/>
                </a:solidFill>
                <a:latin typeface="Arial" panose="020B0604020202020204" pitchFamily="34" charset="0"/>
                <a:ea typeface="ヒラギノ角ゴ Pro W3" charset="-128"/>
              </a:defRPr>
            </a:lvl7pPr>
            <a:lvl8pPr marL="3429000" indent="-228600" eaLnBrk="0" fontAlgn="base" hangingPunct="0">
              <a:spcBef>
                <a:spcPct val="30000"/>
              </a:spcBef>
              <a:spcAft>
                <a:spcPct val="0"/>
              </a:spcAft>
              <a:defRPr sz="1200">
                <a:solidFill>
                  <a:schemeClr val="tx1"/>
                </a:solidFill>
                <a:latin typeface="Arial" panose="020B0604020202020204" pitchFamily="34" charset="0"/>
                <a:ea typeface="ヒラギノ角ゴ Pro W3" charset="-128"/>
              </a:defRPr>
            </a:lvl8pPr>
            <a:lvl9pPr marL="3886200" indent="-228600" eaLnBrk="0" fontAlgn="base" hangingPunct="0">
              <a:spcBef>
                <a:spcPct val="30000"/>
              </a:spcBef>
              <a:spcAft>
                <a:spcPct val="0"/>
              </a:spcAft>
              <a:defRPr sz="1200">
                <a:solidFill>
                  <a:schemeClr val="tx1"/>
                </a:solidFill>
                <a:latin typeface="Arial" panose="020B0604020202020204" pitchFamily="34" charset="0"/>
                <a:ea typeface="ヒラギノ角ゴ Pro W3" charset="-128"/>
              </a:defRPr>
            </a:lvl9pPr>
          </a:lstStyle>
          <a:p>
            <a:pPr>
              <a:spcBef>
                <a:spcPct val="0"/>
              </a:spcBef>
            </a:pPr>
            <a:fld id="{57C0EAAA-C717-4E77-B8CF-C1EBC8340C39}" type="slidenum">
              <a:rPr lang="en-US" altLang="en-US">
                <a:solidFill>
                  <a:srgbClr val="000000"/>
                </a:solidFill>
                <a:ea typeface="ＭＳ Ｐゴシック" panose="020B0600070205080204" pitchFamily="34" charset="-128"/>
              </a:rPr>
              <a:pPr>
                <a:spcBef>
                  <a:spcPct val="0"/>
                </a:spcBef>
              </a:pPr>
              <a:t>16</a:t>
            </a:fld>
            <a:endParaRPr lang="en-US" altLang="en-US">
              <a:solidFill>
                <a:srgbClr val="000000"/>
              </a:solidFill>
              <a:ea typeface="ＭＳ Ｐゴシック" panose="020B0600070205080204" pitchFamily="34" charset="-128"/>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Slide Image Placeholder 1">
            <a:extLst>
              <a:ext uri="{FF2B5EF4-FFF2-40B4-BE49-F238E27FC236}">
                <a16:creationId xmlns:a16="http://schemas.microsoft.com/office/drawing/2014/main" id="{0B6ED217-3089-45C6-BF2E-BF8D6B6EEA72}"/>
              </a:ext>
            </a:extLst>
          </p:cNvPr>
          <p:cNvSpPr>
            <a:spLocks noGrp="1" noRot="1" noChangeAspect="1" noChangeArrowheads="1" noTextEdit="1"/>
          </p:cNvSpPr>
          <p:nvPr>
            <p:ph type="sldImg"/>
          </p:nvPr>
        </p:nvSpPr>
        <p:spPr>
          <a:ln/>
        </p:spPr>
      </p:sp>
      <p:sp>
        <p:nvSpPr>
          <p:cNvPr id="111618" name="Notes Placeholder 2">
            <a:extLst>
              <a:ext uri="{FF2B5EF4-FFF2-40B4-BE49-F238E27FC236}">
                <a16:creationId xmlns:a16="http://schemas.microsoft.com/office/drawing/2014/main" id="{E6F14313-CE09-48B0-8C7D-78A1F4BEDF13}"/>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
        <p:nvSpPr>
          <p:cNvPr id="111619" name="Slide Number Placeholder 3">
            <a:extLst>
              <a:ext uri="{FF2B5EF4-FFF2-40B4-BE49-F238E27FC236}">
                <a16:creationId xmlns:a16="http://schemas.microsoft.com/office/drawing/2014/main" id="{9720A04E-CE5C-4AB0-92D5-94CD003287A8}"/>
              </a:ext>
            </a:extLst>
          </p:cNvPr>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ヒラギノ角ゴ Pro W3" charset="-128"/>
              </a:defRPr>
            </a:lvl1pPr>
            <a:lvl2pPr marL="742950" indent="-285750">
              <a:defRPr>
                <a:solidFill>
                  <a:schemeClr val="tx1"/>
                </a:solidFill>
                <a:latin typeface="Arial" panose="020B0604020202020204" pitchFamily="34" charset="0"/>
                <a:ea typeface="ヒラギノ角ゴ Pro W3" charset="-128"/>
              </a:defRPr>
            </a:lvl2pPr>
            <a:lvl3pPr marL="1143000" indent="-228600">
              <a:defRPr>
                <a:solidFill>
                  <a:schemeClr val="tx1"/>
                </a:solidFill>
                <a:latin typeface="Arial" panose="020B0604020202020204" pitchFamily="34" charset="0"/>
                <a:ea typeface="ヒラギノ角ゴ Pro W3" charset="-128"/>
              </a:defRPr>
            </a:lvl3pPr>
            <a:lvl4pPr marL="1600200" indent="-228600">
              <a:defRPr>
                <a:solidFill>
                  <a:schemeClr val="tx1"/>
                </a:solidFill>
                <a:latin typeface="Arial" panose="020B0604020202020204" pitchFamily="34" charset="0"/>
                <a:ea typeface="ヒラギノ角ゴ Pro W3" charset="-128"/>
              </a:defRPr>
            </a:lvl4pPr>
            <a:lvl5pPr marL="2057400" indent="-228600">
              <a:defRPr>
                <a:solidFill>
                  <a:schemeClr val="tx1"/>
                </a:solidFill>
                <a:latin typeface="Arial" panose="020B0604020202020204" pitchFamily="34" charset="0"/>
                <a:ea typeface="ヒラギノ角ゴ Pro W3"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ヒラギノ角ゴ Pro W3"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ヒラギノ角ゴ Pro W3"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ヒラギノ角ゴ Pro W3"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ヒラギノ角ゴ Pro W3" charset="-128"/>
              </a:defRPr>
            </a:lvl9pPr>
          </a:lstStyle>
          <a:p>
            <a:fld id="{A2F4B2D5-EEA5-47E8-AB17-73AA2895E14B}" type="slidenum">
              <a:rPr lang="en-US" altLang="en-US"/>
              <a:pPr/>
              <a:t>18</a:t>
            </a:fld>
            <a:endParaRPr lang="en-US"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Slide Image Placeholder 1">
            <a:extLst>
              <a:ext uri="{FF2B5EF4-FFF2-40B4-BE49-F238E27FC236}">
                <a16:creationId xmlns:a16="http://schemas.microsoft.com/office/drawing/2014/main" id="{9F570377-23F8-46E6-AD1D-A0CD54CA782C}"/>
              </a:ext>
            </a:extLst>
          </p:cNvPr>
          <p:cNvSpPr>
            <a:spLocks noGrp="1" noRot="1" noChangeAspect="1" noChangeArrowheads="1" noTextEdit="1"/>
          </p:cNvSpPr>
          <p:nvPr>
            <p:ph type="sldImg"/>
          </p:nvPr>
        </p:nvSpPr>
        <p:spPr>
          <a:ln/>
        </p:spPr>
      </p:sp>
      <p:sp>
        <p:nvSpPr>
          <p:cNvPr id="113666" name="Notes Placeholder 2">
            <a:extLst>
              <a:ext uri="{FF2B5EF4-FFF2-40B4-BE49-F238E27FC236}">
                <a16:creationId xmlns:a16="http://schemas.microsoft.com/office/drawing/2014/main" id="{8A21680F-56BE-4C5E-AE9B-BFB58DE830BE}"/>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
        <p:nvSpPr>
          <p:cNvPr id="113667" name="Slide Number Placeholder 3">
            <a:extLst>
              <a:ext uri="{FF2B5EF4-FFF2-40B4-BE49-F238E27FC236}">
                <a16:creationId xmlns:a16="http://schemas.microsoft.com/office/drawing/2014/main" id="{84046125-9CE1-49B5-931C-9AFB4B2559E9}"/>
              </a:ext>
            </a:extLst>
          </p:cNvPr>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ヒラギノ角ゴ Pro W3" charset="-128"/>
              </a:defRPr>
            </a:lvl1pPr>
            <a:lvl2pPr marL="742950" indent="-285750">
              <a:defRPr>
                <a:solidFill>
                  <a:schemeClr val="tx1"/>
                </a:solidFill>
                <a:latin typeface="Arial" panose="020B0604020202020204" pitchFamily="34" charset="0"/>
                <a:ea typeface="ヒラギノ角ゴ Pro W3" charset="-128"/>
              </a:defRPr>
            </a:lvl2pPr>
            <a:lvl3pPr marL="1143000" indent="-228600">
              <a:defRPr>
                <a:solidFill>
                  <a:schemeClr val="tx1"/>
                </a:solidFill>
                <a:latin typeface="Arial" panose="020B0604020202020204" pitchFamily="34" charset="0"/>
                <a:ea typeface="ヒラギノ角ゴ Pro W3" charset="-128"/>
              </a:defRPr>
            </a:lvl3pPr>
            <a:lvl4pPr marL="1600200" indent="-228600">
              <a:defRPr>
                <a:solidFill>
                  <a:schemeClr val="tx1"/>
                </a:solidFill>
                <a:latin typeface="Arial" panose="020B0604020202020204" pitchFamily="34" charset="0"/>
                <a:ea typeface="ヒラギノ角ゴ Pro W3" charset="-128"/>
              </a:defRPr>
            </a:lvl4pPr>
            <a:lvl5pPr marL="2057400" indent="-228600">
              <a:defRPr>
                <a:solidFill>
                  <a:schemeClr val="tx1"/>
                </a:solidFill>
                <a:latin typeface="Arial" panose="020B0604020202020204" pitchFamily="34" charset="0"/>
                <a:ea typeface="ヒラギノ角ゴ Pro W3"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ヒラギノ角ゴ Pro W3"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ヒラギノ角ゴ Pro W3"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ヒラギノ角ゴ Pro W3"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ヒラギノ角ゴ Pro W3" charset="-128"/>
              </a:defRPr>
            </a:lvl9pPr>
          </a:lstStyle>
          <a:p>
            <a:fld id="{C2E617E3-605F-4C24-9114-72BAE5AB1FAA}" type="slidenum">
              <a:rPr lang="en-US" altLang="en-US"/>
              <a:pPr/>
              <a:t>19</a:t>
            </a:fld>
            <a:endParaRPr lang="en-US"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Slide Image Placeholder 1">
            <a:extLst>
              <a:ext uri="{FF2B5EF4-FFF2-40B4-BE49-F238E27FC236}">
                <a16:creationId xmlns:a16="http://schemas.microsoft.com/office/drawing/2014/main" id="{6966F947-CEF6-47FA-9325-D17C89E688CE}"/>
              </a:ext>
            </a:extLst>
          </p:cNvPr>
          <p:cNvSpPr>
            <a:spLocks noGrp="1" noRot="1" noChangeAspect="1" noChangeArrowheads="1" noTextEdit="1"/>
          </p:cNvSpPr>
          <p:nvPr>
            <p:ph type="sldImg"/>
          </p:nvPr>
        </p:nvSpPr>
        <p:spPr>
          <a:ln/>
        </p:spPr>
      </p:sp>
      <p:sp>
        <p:nvSpPr>
          <p:cNvPr id="115714" name="Notes Placeholder 2">
            <a:extLst>
              <a:ext uri="{FF2B5EF4-FFF2-40B4-BE49-F238E27FC236}">
                <a16:creationId xmlns:a16="http://schemas.microsoft.com/office/drawing/2014/main" id="{232B1556-C9DD-4139-B2EE-458561742B6C}"/>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
        <p:nvSpPr>
          <p:cNvPr id="115715" name="Slide Number Placeholder 3">
            <a:extLst>
              <a:ext uri="{FF2B5EF4-FFF2-40B4-BE49-F238E27FC236}">
                <a16:creationId xmlns:a16="http://schemas.microsoft.com/office/drawing/2014/main" id="{A3FBFF78-5AFA-43E1-846D-EFC199E62C41}"/>
              </a:ext>
            </a:extLst>
          </p:cNvPr>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ヒラギノ角ゴ Pro W3" charset="-128"/>
              </a:defRPr>
            </a:lvl1pPr>
            <a:lvl2pPr marL="742950" indent="-285750">
              <a:defRPr>
                <a:solidFill>
                  <a:schemeClr val="tx1"/>
                </a:solidFill>
                <a:latin typeface="Arial" panose="020B0604020202020204" pitchFamily="34" charset="0"/>
                <a:ea typeface="ヒラギノ角ゴ Pro W3" charset="-128"/>
              </a:defRPr>
            </a:lvl2pPr>
            <a:lvl3pPr marL="1143000" indent="-228600">
              <a:defRPr>
                <a:solidFill>
                  <a:schemeClr val="tx1"/>
                </a:solidFill>
                <a:latin typeface="Arial" panose="020B0604020202020204" pitchFamily="34" charset="0"/>
                <a:ea typeface="ヒラギノ角ゴ Pro W3" charset="-128"/>
              </a:defRPr>
            </a:lvl3pPr>
            <a:lvl4pPr marL="1600200" indent="-228600">
              <a:defRPr>
                <a:solidFill>
                  <a:schemeClr val="tx1"/>
                </a:solidFill>
                <a:latin typeface="Arial" panose="020B0604020202020204" pitchFamily="34" charset="0"/>
                <a:ea typeface="ヒラギノ角ゴ Pro W3" charset="-128"/>
              </a:defRPr>
            </a:lvl4pPr>
            <a:lvl5pPr marL="2057400" indent="-228600">
              <a:defRPr>
                <a:solidFill>
                  <a:schemeClr val="tx1"/>
                </a:solidFill>
                <a:latin typeface="Arial" panose="020B0604020202020204" pitchFamily="34" charset="0"/>
                <a:ea typeface="ヒラギノ角ゴ Pro W3"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ヒラギノ角ゴ Pro W3"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ヒラギノ角ゴ Pro W3"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ヒラギノ角ゴ Pro W3"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ヒラギノ角ゴ Pro W3" charset="-128"/>
              </a:defRPr>
            </a:lvl9pPr>
          </a:lstStyle>
          <a:p>
            <a:fld id="{18257498-65AB-4EFE-843F-2213CD90D1EA}" type="slidenum">
              <a:rPr lang="en-US" altLang="en-US"/>
              <a:pPr/>
              <a:t>20</a:t>
            </a:fld>
            <a:endParaRPr lang="en-US"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A274A5B-E71A-40FC-9925-41DA265BDC68}" type="slidenum">
              <a:rPr lang="en-US" smtClean="0"/>
              <a:t>21</a:t>
            </a:fld>
            <a:endParaRPr lang="en-US"/>
          </a:p>
        </p:txBody>
      </p:sp>
    </p:spTree>
    <p:extLst>
      <p:ext uri="{BB962C8B-B14F-4D97-AF65-F5344CB8AC3E}">
        <p14:creationId xmlns:p14="http://schemas.microsoft.com/office/powerpoint/2010/main" val="3530898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19AE7E-4F7D-A2F1-7162-81E5EE90C38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5A607C1-9B87-231A-869C-B97EA44629F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48C4BA6-06B0-49FB-09FF-3E684D10E29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A43553C-A92A-06E5-EFB0-4A771ECEEB30}"/>
              </a:ext>
            </a:extLst>
          </p:cNvPr>
          <p:cNvSpPr>
            <a:spLocks noGrp="1"/>
          </p:cNvSpPr>
          <p:nvPr>
            <p:ph type="sldNum" sz="quarter" idx="5"/>
          </p:nvPr>
        </p:nvSpPr>
        <p:spPr/>
        <p:txBody>
          <a:bodyPr/>
          <a:lstStyle/>
          <a:p>
            <a:fld id="{EA274A5B-E71A-40FC-9925-41DA265BDC68}" type="slidenum">
              <a:rPr lang="en-US" smtClean="0"/>
              <a:t>22</a:t>
            </a:fld>
            <a:endParaRPr lang="en-US"/>
          </a:p>
        </p:txBody>
      </p:sp>
    </p:spTree>
    <p:extLst>
      <p:ext uri="{BB962C8B-B14F-4D97-AF65-F5344CB8AC3E}">
        <p14:creationId xmlns:p14="http://schemas.microsoft.com/office/powerpoint/2010/main" val="25310100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FBB4B2-AAA1-2CE4-B6E9-E08AC3C926B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A3D7C7B-511E-090E-92B5-8DB8D60CE56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B27EF64-DCA6-8192-BEBA-795AB578572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943CB82-7F3B-FB4A-FAE2-8B890EE08004}"/>
              </a:ext>
            </a:extLst>
          </p:cNvPr>
          <p:cNvSpPr>
            <a:spLocks noGrp="1"/>
          </p:cNvSpPr>
          <p:nvPr>
            <p:ph type="sldNum" sz="quarter" idx="5"/>
          </p:nvPr>
        </p:nvSpPr>
        <p:spPr/>
        <p:txBody>
          <a:bodyPr/>
          <a:lstStyle/>
          <a:p>
            <a:fld id="{EA274A5B-E71A-40FC-9925-41DA265BDC68}" type="slidenum">
              <a:rPr lang="en-US" smtClean="0"/>
              <a:t>23</a:t>
            </a:fld>
            <a:endParaRPr lang="en-US"/>
          </a:p>
        </p:txBody>
      </p:sp>
    </p:spTree>
    <p:extLst>
      <p:ext uri="{BB962C8B-B14F-4D97-AF65-F5344CB8AC3E}">
        <p14:creationId xmlns:p14="http://schemas.microsoft.com/office/powerpoint/2010/main" val="11779107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4A4AB1-CB10-2BF0-25C9-89E9D115391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009A757-85CE-BF0F-430E-B5E8F7B5265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E044B52-A866-CF9A-469F-A665BB1BD49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26D1F5B-A2FA-F15F-760F-82FB6BE439AA}"/>
              </a:ext>
            </a:extLst>
          </p:cNvPr>
          <p:cNvSpPr>
            <a:spLocks noGrp="1"/>
          </p:cNvSpPr>
          <p:nvPr>
            <p:ph type="sldNum" sz="quarter" idx="5"/>
          </p:nvPr>
        </p:nvSpPr>
        <p:spPr/>
        <p:txBody>
          <a:bodyPr/>
          <a:lstStyle/>
          <a:p>
            <a:fld id="{EA274A5B-E71A-40FC-9925-41DA265BDC68}" type="slidenum">
              <a:rPr lang="en-US" smtClean="0"/>
              <a:t>24</a:t>
            </a:fld>
            <a:endParaRPr lang="en-US"/>
          </a:p>
        </p:txBody>
      </p:sp>
    </p:spTree>
    <p:extLst>
      <p:ext uri="{BB962C8B-B14F-4D97-AF65-F5344CB8AC3E}">
        <p14:creationId xmlns:p14="http://schemas.microsoft.com/office/powerpoint/2010/main" val="255311585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E969B0-1232-6193-319D-DF3321B00BA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E48F76A-0865-CF31-39A4-7A9012A9A38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9C8DE8D-396C-F2E0-2447-F3708A9FBA9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E4B5DFD-CCE3-5A7B-B6F1-4AA1F78FD6DE}"/>
              </a:ext>
            </a:extLst>
          </p:cNvPr>
          <p:cNvSpPr>
            <a:spLocks noGrp="1"/>
          </p:cNvSpPr>
          <p:nvPr>
            <p:ph type="sldNum" sz="quarter" idx="5"/>
          </p:nvPr>
        </p:nvSpPr>
        <p:spPr/>
        <p:txBody>
          <a:bodyPr/>
          <a:lstStyle/>
          <a:p>
            <a:fld id="{EA274A5B-E71A-40FC-9925-41DA265BDC68}" type="slidenum">
              <a:rPr lang="en-US" smtClean="0"/>
              <a:t>25</a:t>
            </a:fld>
            <a:endParaRPr lang="en-US"/>
          </a:p>
        </p:txBody>
      </p:sp>
    </p:spTree>
    <p:extLst>
      <p:ext uri="{BB962C8B-B14F-4D97-AF65-F5344CB8AC3E}">
        <p14:creationId xmlns:p14="http://schemas.microsoft.com/office/powerpoint/2010/main" val="384758196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9D47C2-8B5F-4A96-F186-EB312C194D6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58BA676-9105-4B75-0F1B-4AE4B552107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CEB0E15-28DC-5B22-391E-7EC1A522A61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87ED84A-136C-3E99-2902-EFEF445A6A92}"/>
              </a:ext>
            </a:extLst>
          </p:cNvPr>
          <p:cNvSpPr>
            <a:spLocks noGrp="1"/>
          </p:cNvSpPr>
          <p:nvPr>
            <p:ph type="sldNum" sz="quarter" idx="5"/>
          </p:nvPr>
        </p:nvSpPr>
        <p:spPr/>
        <p:txBody>
          <a:bodyPr/>
          <a:lstStyle/>
          <a:p>
            <a:fld id="{EA274A5B-E71A-40FC-9925-41DA265BDC68}" type="slidenum">
              <a:rPr lang="en-US" smtClean="0"/>
              <a:t>26</a:t>
            </a:fld>
            <a:endParaRPr lang="en-US"/>
          </a:p>
        </p:txBody>
      </p:sp>
    </p:spTree>
    <p:extLst>
      <p:ext uri="{BB962C8B-B14F-4D97-AF65-F5344CB8AC3E}">
        <p14:creationId xmlns:p14="http://schemas.microsoft.com/office/powerpoint/2010/main" val="36444892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840ED8-FA03-FA7A-A28D-5AF14CD56B6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89F712C-9EA9-47E5-AA8D-D48F97DBBDF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92D71A8-279B-EE43-C2C4-EA45675C732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C7261FA-3E5E-D5CD-88C4-5B399C1B2165}"/>
              </a:ext>
            </a:extLst>
          </p:cNvPr>
          <p:cNvSpPr>
            <a:spLocks noGrp="1"/>
          </p:cNvSpPr>
          <p:nvPr>
            <p:ph type="sldNum" sz="quarter" idx="5"/>
          </p:nvPr>
        </p:nvSpPr>
        <p:spPr/>
        <p:txBody>
          <a:bodyPr/>
          <a:lstStyle/>
          <a:p>
            <a:fld id="{EA274A5B-E71A-40FC-9925-41DA265BDC68}" type="slidenum">
              <a:rPr lang="en-US" smtClean="0"/>
              <a:t>27</a:t>
            </a:fld>
            <a:endParaRPr lang="en-US"/>
          </a:p>
        </p:txBody>
      </p:sp>
    </p:spTree>
    <p:extLst>
      <p:ext uri="{BB962C8B-B14F-4D97-AF65-F5344CB8AC3E}">
        <p14:creationId xmlns:p14="http://schemas.microsoft.com/office/powerpoint/2010/main" val="237202880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98E096-2704-D96F-227B-34089A5DD70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C84E7D2-7CE3-FF09-406E-FE4BBE119D4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4663FFA-2A41-EC38-52AA-ED55EF1DDCD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4AAE3E4-FEC2-F92E-F110-359D217FCBF2}"/>
              </a:ext>
            </a:extLst>
          </p:cNvPr>
          <p:cNvSpPr>
            <a:spLocks noGrp="1"/>
          </p:cNvSpPr>
          <p:nvPr>
            <p:ph type="sldNum" sz="quarter" idx="5"/>
          </p:nvPr>
        </p:nvSpPr>
        <p:spPr/>
        <p:txBody>
          <a:bodyPr/>
          <a:lstStyle/>
          <a:p>
            <a:fld id="{EA274A5B-E71A-40FC-9925-41DA265BDC68}" type="slidenum">
              <a:rPr lang="en-US" smtClean="0"/>
              <a:t>28</a:t>
            </a:fld>
            <a:endParaRPr lang="en-US"/>
          </a:p>
        </p:txBody>
      </p:sp>
    </p:spTree>
    <p:extLst>
      <p:ext uri="{BB962C8B-B14F-4D97-AF65-F5344CB8AC3E}">
        <p14:creationId xmlns:p14="http://schemas.microsoft.com/office/powerpoint/2010/main" val="381462825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4CF799-8410-3CDC-98CA-5619CBA7AB2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D241ED7-A3FC-6E68-A2A1-8DF4BE61DFF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63D7DD1-6ABA-338E-AFC2-C16660B7113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F6F2AF0-E7DE-397F-27AF-EE9ADC4E987C}"/>
              </a:ext>
            </a:extLst>
          </p:cNvPr>
          <p:cNvSpPr>
            <a:spLocks noGrp="1"/>
          </p:cNvSpPr>
          <p:nvPr>
            <p:ph type="sldNum" sz="quarter" idx="5"/>
          </p:nvPr>
        </p:nvSpPr>
        <p:spPr/>
        <p:txBody>
          <a:bodyPr/>
          <a:lstStyle/>
          <a:p>
            <a:fld id="{EA274A5B-E71A-40FC-9925-41DA265BDC68}" type="slidenum">
              <a:rPr lang="en-US" smtClean="0"/>
              <a:t>29</a:t>
            </a:fld>
            <a:endParaRPr lang="en-US"/>
          </a:p>
        </p:txBody>
      </p:sp>
    </p:spTree>
    <p:extLst>
      <p:ext uri="{BB962C8B-B14F-4D97-AF65-F5344CB8AC3E}">
        <p14:creationId xmlns:p14="http://schemas.microsoft.com/office/powerpoint/2010/main" val="332534620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A274A5B-E71A-40FC-9925-41DA265BDC68}" type="slidenum">
              <a:rPr lang="en-US" smtClean="0"/>
              <a:t>30</a:t>
            </a:fld>
            <a:endParaRPr lang="en-US"/>
          </a:p>
        </p:txBody>
      </p:sp>
    </p:spTree>
    <p:extLst>
      <p:ext uri="{BB962C8B-B14F-4D97-AF65-F5344CB8AC3E}">
        <p14:creationId xmlns:p14="http://schemas.microsoft.com/office/powerpoint/2010/main" val="112930943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A274A5B-E71A-40FC-9925-41DA265BDC68}" type="slidenum">
              <a:rPr lang="en-US" smtClean="0"/>
              <a:t>31</a:t>
            </a:fld>
            <a:endParaRPr lang="en-US"/>
          </a:p>
        </p:txBody>
      </p:sp>
    </p:spTree>
    <p:extLst>
      <p:ext uri="{BB962C8B-B14F-4D97-AF65-F5344CB8AC3E}">
        <p14:creationId xmlns:p14="http://schemas.microsoft.com/office/powerpoint/2010/main" val="168167098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A274A5B-E71A-40FC-9925-41DA265BDC68}" type="slidenum">
              <a:rPr lang="en-US" smtClean="0"/>
              <a:t>32</a:t>
            </a:fld>
            <a:endParaRPr lang="en-US"/>
          </a:p>
        </p:txBody>
      </p:sp>
    </p:spTree>
    <p:extLst>
      <p:ext uri="{BB962C8B-B14F-4D97-AF65-F5344CB8AC3E}">
        <p14:creationId xmlns:p14="http://schemas.microsoft.com/office/powerpoint/2010/main" val="185847317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A274A5B-E71A-40FC-9925-41DA265BDC68}" type="slidenum">
              <a:rPr lang="en-US" smtClean="0"/>
              <a:t>33</a:t>
            </a:fld>
            <a:endParaRPr lang="en-US"/>
          </a:p>
        </p:txBody>
      </p:sp>
    </p:spTree>
    <p:extLst>
      <p:ext uri="{BB962C8B-B14F-4D97-AF65-F5344CB8AC3E}">
        <p14:creationId xmlns:p14="http://schemas.microsoft.com/office/powerpoint/2010/main" val="388320620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A274A5B-E71A-40FC-9925-41DA265BDC68}" type="slidenum">
              <a:rPr lang="en-US" smtClean="0"/>
              <a:t>34</a:t>
            </a:fld>
            <a:endParaRPr lang="en-US"/>
          </a:p>
        </p:txBody>
      </p:sp>
    </p:spTree>
    <p:extLst>
      <p:ext uri="{BB962C8B-B14F-4D97-AF65-F5344CB8AC3E}">
        <p14:creationId xmlns:p14="http://schemas.microsoft.com/office/powerpoint/2010/main" val="200763337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A274A5B-E71A-40FC-9925-41DA265BDC68}" type="slidenum">
              <a:rPr lang="en-US" smtClean="0"/>
              <a:t>35</a:t>
            </a:fld>
            <a:endParaRPr lang="en-US"/>
          </a:p>
        </p:txBody>
      </p:sp>
    </p:spTree>
    <p:extLst>
      <p:ext uri="{BB962C8B-B14F-4D97-AF65-F5344CB8AC3E}">
        <p14:creationId xmlns:p14="http://schemas.microsoft.com/office/powerpoint/2010/main" val="67066849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A274A5B-E71A-40FC-9925-41DA265BDC68}" type="slidenum">
              <a:rPr lang="en-US" smtClean="0"/>
              <a:t>36</a:t>
            </a:fld>
            <a:endParaRPr lang="en-US"/>
          </a:p>
        </p:txBody>
      </p:sp>
    </p:spTree>
    <p:extLst>
      <p:ext uri="{BB962C8B-B14F-4D97-AF65-F5344CB8AC3E}">
        <p14:creationId xmlns:p14="http://schemas.microsoft.com/office/powerpoint/2010/main" val="13032543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A274A5B-E71A-40FC-9925-41DA265BDC68}" type="slidenum">
              <a:rPr lang="en-US" smtClean="0"/>
              <a:t>37</a:t>
            </a:fld>
            <a:endParaRPr lang="en-US"/>
          </a:p>
        </p:txBody>
      </p:sp>
    </p:spTree>
    <p:extLst>
      <p:ext uri="{BB962C8B-B14F-4D97-AF65-F5344CB8AC3E}">
        <p14:creationId xmlns:p14="http://schemas.microsoft.com/office/powerpoint/2010/main" val="53592058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A274A5B-E71A-40FC-9925-41DA265BDC68}" type="slidenum">
              <a:rPr lang="en-US" smtClean="0"/>
              <a:t>38</a:t>
            </a:fld>
            <a:endParaRPr lang="en-US"/>
          </a:p>
        </p:txBody>
      </p:sp>
    </p:spTree>
    <p:extLst>
      <p:ext uri="{BB962C8B-B14F-4D97-AF65-F5344CB8AC3E}">
        <p14:creationId xmlns:p14="http://schemas.microsoft.com/office/powerpoint/2010/main" val="142913770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a:t>Click to edit Master title style</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F1F8586F-7185-4C2F-AE86-D5D9B40D8E16}" type="datetimeFigureOut">
              <a:rPr lang="en-US" smtClean="0"/>
              <a:t>12/4/2024</a:t>
            </a:fld>
            <a:endParaRPr lang="en-US"/>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endParaRPr lang="en-US"/>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A178A018-9323-4D61-BBF9-C18D97FAB21A}" type="slidenum">
              <a:rPr lang="en-US" smtClean="0"/>
              <a:t>‹#›</a:t>
            </a:fld>
            <a:endParaRPr lang="en-US"/>
          </a:p>
        </p:txBody>
      </p:sp>
    </p:spTree>
    <p:extLst>
      <p:ext uri="{BB962C8B-B14F-4D97-AF65-F5344CB8AC3E}">
        <p14:creationId xmlns:p14="http://schemas.microsoft.com/office/powerpoint/2010/main" val="13665958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1F8586F-7185-4C2F-AE86-D5D9B40D8E16}" type="datetimeFigureOut">
              <a:rPr lang="en-US" smtClean="0"/>
              <a:t>12/4/2024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178A018-9323-4D61-BBF9-C18D97FAB21A}" type="slidenum">
              <a:rPr lang="en-US" smtClean="0"/>
              <a:t>‹#›</a:t>
            </a:fld>
            <a:endParaRPr lang="en-US"/>
          </a:p>
        </p:txBody>
      </p:sp>
    </p:spTree>
    <p:extLst>
      <p:ext uri="{BB962C8B-B14F-4D97-AF65-F5344CB8AC3E}">
        <p14:creationId xmlns:p14="http://schemas.microsoft.com/office/powerpoint/2010/main" val="4837490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1F8586F-7185-4C2F-AE86-D5D9B40D8E16}" type="datetimeFigureOut">
              <a:rPr lang="en-US" smtClean="0"/>
              <a:t>12/4/2024</a:t>
            </a:fld>
            <a:endParaRPr lang="en-US"/>
          </a:p>
        </p:txBody>
      </p:sp>
      <p:sp>
        <p:nvSpPr>
          <p:cNvPr id="5" name="Footer Placeholder 4"/>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A178A018-9323-4D61-BBF9-C18D97FAB21A}" type="slidenum">
              <a:rPr lang="en-US" smtClean="0"/>
              <a:t>‹#›</a:t>
            </a:fld>
            <a:endParaRPr lang="en-US"/>
          </a:p>
        </p:txBody>
      </p:sp>
    </p:spTree>
    <p:extLst>
      <p:ext uri="{BB962C8B-B14F-4D97-AF65-F5344CB8AC3E}">
        <p14:creationId xmlns:p14="http://schemas.microsoft.com/office/powerpoint/2010/main" val="37799529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1F8586F-7185-4C2F-AE86-D5D9B40D8E16}" type="datetimeFigureOut">
              <a:rPr lang="en-US" smtClean="0"/>
              <a:t>12/4/2024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178A018-9323-4D61-BBF9-C18D97FAB21A}" type="slidenum">
              <a:rPr lang="en-US" smtClean="0"/>
              <a:t>‹#›</a:t>
            </a:fld>
            <a:endParaRPr lang="en-US"/>
          </a:p>
        </p:txBody>
      </p:sp>
    </p:spTree>
    <p:extLst>
      <p:ext uri="{BB962C8B-B14F-4D97-AF65-F5344CB8AC3E}">
        <p14:creationId xmlns:p14="http://schemas.microsoft.com/office/powerpoint/2010/main" val="16188373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1F8586F-7185-4C2F-AE86-D5D9B40D8E16}" type="datetimeFigureOut">
              <a:rPr lang="en-US" smtClean="0"/>
              <a:t>12/4/2024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178A018-9323-4D61-BBF9-C18D97FAB21A}" type="slidenum">
              <a:rPr lang="en-US" smtClean="0"/>
              <a:t>‹#›</a:t>
            </a:fld>
            <a:endParaRPr lang="en-US"/>
          </a:p>
        </p:txBody>
      </p:sp>
    </p:spTree>
    <p:extLst>
      <p:ext uri="{BB962C8B-B14F-4D97-AF65-F5344CB8AC3E}">
        <p14:creationId xmlns:p14="http://schemas.microsoft.com/office/powerpoint/2010/main" val="37937158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1F8586F-7185-4C2F-AE86-D5D9B40D8E16}" type="datetimeFigureOut">
              <a:rPr lang="en-US" smtClean="0"/>
              <a:t>12/4/2024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178A018-9323-4D61-BBF9-C18D97FAB21A}" type="slidenum">
              <a:rPr lang="en-US" smtClean="0"/>
              <a:t>‹#›</a:t>
            </a:fld>
            <a:endParaRPr lang="en-US"/>
          </a:p>
        </p:txBody>
      </p:sp>
    </p:spTree>
    <p:extLst>
      <p:ext uri="{BB962C8B-B14F-4D97-AF65-F5344CB8AC3E}">
        <p14:creationId xmlns:p14="http://schemas.microsoft.com/office/powerpoint/2010/main" val="32202604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1F8586F-7185-4C2F-AE86-D5D9B40D8E16}" type="datetimeFigureOut">
              <a:rPr lang="en-US" smtClean="0"/>
              <a:t>12/4/2024</a:t>
            </a:fld>
            <a:endParaRPr lang="en-US"/>
          </a:p>
        </p:txBody>
      </p:sp>
      <p:sp>
        <p:nvSpPr>
          <p:cNvPr id="3" name="Footer Placeholder 2"/>
          <p:cNvSpPr>
            <a:spLocks noGrp="1"/>
          </p:cNvSpPr>
          <p:nvPr>
            <p:ph type="ftr" sz="quarter" idx="11"/>
          </p:nvPr>
        </p:nvSpPr>
        <p:spPr/>
        <p:txBody>
          <a:bodyPr/>
          <a:lstStyle/>
          <a:p>
            <a:endParaRPr lang="en-US"/>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A178A018-9323-4D61-BBF9-C18D97FAB21A}" type="slidenum">
              <a:rPr lang="en-US" smtClean="0"/>
              <a:t>‹#›</a:t>
            </a:fld>
            <a:endParaRPr lang="en-US"/>
          </a:p>
        </p:txBody>
      </p:sp>
    </p:spTree>
    <p:extLst>
      <p:ext uri="{BB962C8B-B14F-4D97-AF65-F5344CB8AC3E}">
        <p14:creationId xmlns:p14="http://schemas.microsoft.com/office/powerpoint/2010/main" val="4348605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1F8586F-7185-4C2F-AE86-D5D9B40D8E16}" type="datetimeFigureOut">
              <a:rPr lang="en-US" smtClean="0"/>
              <a:t>12/4/2024</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A178A018-9323-4D61-BBF9-C18D97FAB21A}" type="slidenum">
              <a:rPr lang="en-US" smtClean="0"/>
              <a:t>‹#›</a:t>
            </a:fld>
            <a:endParaRPr lang="en-US"/>
          </a:p>
        </p:txBody>
      </p:sp>
    </p:spTree>
    <p:extLst>
      <p:ext uri="{BB962C8B-B14F-4D97-AF65-F5344CB8AC3E}">
        <p14:creationId xmlns:p14="http://schemas.microsoft.com/office/powerpoint/2010/main" val="2057718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n-US"/>
              <a:t>Click icon to add picture</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1F8586F-7185-4C2F-AE86-D5D9B40D8E16}" type="datetimeFigureOut">
              <a:rPr lang="en-US" smtClean="0"/>
              <a:t>12/4/2024</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A178A018-9323-4D61-BBF9-C18D97FAB21A}" type="slidenum">
              <a:rPr lang="en-US" smtClean="0"/>
              <a:t>‹#›</a:t>
            </a:fld>
            <a:endParaRPr lang="en-US"/>
          </a:p>
        </p:txBody>
      </p:sp>
    </p:spTree>
    <p:extLst>
      <p:ext uri="{BB962C8B-B14F-4D97-AF65-F5344CB8AC3E}">
        <p14:creationId xmlns:p14="http://schemas.microsoft.com/office/powerpoint/2010/main" val="11552922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1F8586F-7185-4C2F-AE86-D5D9B40D8E16}" type="datetimeFigureOut">
              <a:rPr lang="en-US" smtClean="0"/>
              <a:t>12/4/2024</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A178A018-9323-4D61-BBF9-C18D97FAB21A}" type="slidenum">
              <a:rPr lang="en-US" smtClean="0"/>
              <a:t>‹#›</a:t>
            </a:fld>
            <a:endParaRPr lang="en-US"/>
          </a:p>
        </p:txBody>
      </p:sp>
    </p:spTree>
    <p:extLst>
      <p:ext uri="{BB962C8B-B14F-4D97-AF65-F5344CB8AC3E}">
        <p14:creationId xmlns:p14="http://schemas.microsoft.com/office/powerpoint/2010/main" val="47535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n-US"/>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F1F8586F-7185-4C2F-AE86-D5D9B40D8E16}" type="datetimeFigureOut">
              <a:rPr lang="en-US" smtClean="0"/>
              <a:t>12/4/2024</a:t>
            </a:fld>
            <a:endParaRPr lang="en-US"/>
          </a:p>
        </p:txBody>
      </p:sp>
      <p:sp>
        <p:nvSpPr>
          <p:cNvPr id="5" name="Footer Placeholder 4"/>
          <p:cNvSpPr>
            <a:spLocks noGrp="1"/>
          </p:cNvSpPr>
          <p:nvPr>
            <p:ph type="ftr" sz="quarter" idx="11"/>
          </p:nvPr>
        </p:nvSpPr>
        <p:spPr/>
        <p:txBody>
          <a:bodyPr/>
          <a:lstStyle/>
          <a:p>
            <a:endParaRPr lang="en-US"/>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A178A018-9323-4D61-BBF9-C18D97FAB21A}" type="slidenum">
              <a:rPr lang="en-US" smtClean="0"/>
              <a:t>‹#›</a:t>
            </a:fld>
            <a:endParaRPr lang="en-US"/>
          </a:p>
        </p:txBody>
      </p:sp>
    </p:spTree>
    <p:extLst>
      <p:ext uri="{BB962C8B-B14F-4D97-AF65-F5344CB8AC3E}">
        <p14:creationId xmlns:p14="http://schemas.microsoft.com/office/powerpoint/2010/main" val="13170193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n-US"/>
              <a:t>Click to edit Master title style</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F1F8586F-7185-4C2F-AE86-D5D9B40D8E16}" type="datetimeFigureOut">
              <a:rPr lang="en-US" smtClean="0"/>
              <a:t>12/4/2024</a:t>
            </a:fld>
            <a:endParaRPr lang="en-US"/>
          </a:p>
        </p:txBody>
      </p:sp>
      <p:sp>
        <p:nvSpPr>
          <p:cNvPr id="5" name="Footer Placeholder 4"/>
          <p:cNvSpPr>
            <a:spLocks noGrp="1"/>
          </p:cNvSpPr>
          <p:nvPr>
            <p:ph type="ftr" sz="quarter" idx="11"/>
          </p:nvPr>
        </p:nvSpPr>
        <p:spPr/>
        <p:txBody>
          <a:bodyPr/>
          <a:lstStyle/>
          <a:p>
            <a:endParaRPr lang="en-US"/>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A178A018-9323-4D61-BBF9-C18D97FAB21A}" type="slidenum">
              <a:rPr lang="en-US" smtClean="0"/>
              <a:t>‹#›</a:t>
            </a:fld>
            <a:endParaRPr lang="en-US"/>
          </a:p>
        </p:txBody>
      </p:sp>
    </p:spTree>
    <p:extLst>
      <p:ext uri="{BB962C8B-B14F-4D97-AF65-F5344CB8AC3E}">
        <p14:creationId xmlns:p14="http://schemas.microsoft.com/office/powerpoint/2010/main" val="418746473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1F8586F-7185-4C2F-AE86-D5D9B40D8E16}" type="datetimeFigureOut">
              <a:rPr lang="en-US" smtClean="0"/>
              <a:t>12/4/2024</a:t>
            </a:fld>
            <a:endParaRPr lang="en-US"/>
          </a:p>
        </p:txBody>
      </p:sp>
      <p:sp>
        <p:nvSpPr>
          <p:cNvPr id="5" name="Footer Placeholder 4"/>
          <p:cNvSpPr>
            <a:spLocks noGrp="1"/>
          </p:cNvSpPr>
          <p:nvPr>
            <p:ph type="ftr" sz="quarter" idx="11"/>
          </p:nvPr>
        </p:nvSpPr>
        <p:spPr/>
        <p:txBody>
          <a:bodyPr/>
          <a:lstStyle/>
          <a:p>
            <a:endParaRPr lang="en-US"/>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A178A018-9323-4D61-BBF9-C18D97FAB21A}" type="slidenum">
              <a:rPr lang="en-US" smtClean="0"/>
              <a:t>‹#›</a:t>
            </a:fld>
            <a:endParaRPr lang="en-US"/>
          </a:p>
        </p:txBody>
      </p:sp>
    </p:spTree>
    <p:extLst>
      <p:ext uri="{BB962C8B-B14F-4D97-AF65-F5344CB8AC3E}">
        <p14:creationId xmlns:p14="http://schemas.microsoft.com/office/powerpoint/2010/main" val="4543160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F1F8586F-7185-4C2F-AE86-D5D9B40D8E16}" type="datetimeFigureOut">
              <a:rPr lang="en-US" smtClean="0"/>
              <a:t>12/4/2024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178A018-9323-4D61-BBF9-C18D97FAB21A}" type="slidenum">
              <a:rPr lang="en-US" smtClean="0"/>
              <a:t>‹#›</a:t>
            </a:fld>
            <a:endParaRPr lang="en-US"/>
          </a:p>
        </p:txBody>
      </p:sp>
    </p:spTree>
    <p:extLst>
      <p:ext uri="{BB962C8B-B14F-4D97-AF65-F5344CB8AC3E}">
        <p14:creationId xmlns:p14="http://schemas.microsoft.com/office/powerpoint/2010/main" val="15867864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F1F8586F-7185-4C2F-AE86-D5D9B40D8E16}" type="datetimeFigureOut">
              <a:rPr lang="en-US" smtClean="0"/>
              <a:t>12/4/2024</a:t>
            </a:fld>
            <a:endParaRPr lang="en-US"/>
          </a:p>
        </p:txBody>
      </p:sp>
      <p:sp>
        <p:nvSpPr>
          <p:cNvPr id="8" name="Footer Placeholder 7"/>
          <p:cNvSpPr>
            <a:spLocks noGrp="1"/>
          </p:cNvSpPr>
          <p:nvPr>
            <p:ph type="ftr" sz="quarter" idx="11"/>
          </p:nvPr>
        </p:nvSpPr>
        <p:spPr>
          <a:xfrm>
            <a:off x="561111" y="6391838"/>
            <a:ext cx="3644282" cy="304801"/>
          </a:xfrm>
        </p:spPr>
        <p:txBody>
          <a:bodyPr/>
          <a:lstStyle/>
          <a:p>
            <a:endParaRPr lang="en-US"/>
          </a:p>
        </p:txBody>
      </p:sp>
      <p:sp>
        <p:nvSpPr>
          <p:cNvPr id="9" name="Slide Number Placeholder 8"/>
          <p:cNvSpPr>
            <a:spLocks noGrp="1"/>
          </p:cNvSpPr>
          <p:nvPr>
            <p:ph type="sldNum" sz="quarter" idx="12"/>
          </p:nvPr>
        </p:nvSpPr>
        <p:spPr/>
        <p:txBody>
          <a:bodyPr/>
          <a:lstStyle/>
          <a:p>
            <a:fld id="{A178A018-9323-4D61-BBF9-C18D97FAB21A}" type="slidenum">
              <a:rPr lang="en-US" smtClean="0"/>
              <a:t>‹#›</a:t>
            </a:fld>
            <a:endParaRPr lang="en-US"/>
          </a:p>
        </p:txBody>
      </p:sp>
    </p:spTree>
    <p:extLst>
      <p:ext uri="{BB962C8B-B14F-4D97-AF65-F5344CB8AC3E}">
        <p14:creationId xmlns:p14="http://schemas.microsoft.com/office/powerpoint/2010/main" val="427558078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F1F8586F-7185-4C2F-AE86-D5D9B40D8E16}" type="datetimeFigureOut">
              <a:rPr lang="en-US" smtClean="0"/>
              <a:t>12/4/2024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178A018-9323-4D61-BBF9-C18D97FAB21A}" type="slidenum">
              <a:rPr lang="en-US" smtClean="0"/>
              <a:t>‹#›</a:t>
            </a:fld>
            <a:endParaRPr lang="en-US"/>
          </a:p>
        </p:txBody>
      </p:sp>
    </p:spTree>
    <p:extLst>
      <p:ext uri="{BB962C8B-B14F-4D97-AF65-F5344CB8AC3E}">
        <p14:creationId xmlns:p14="http://schemas.microsoft.com/office/powerpoint/2010/main" val="234076035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F1F8586F-7185-4C2F-AE86-D5D9B40D8E16}" type="datetimeFigureOut">
              <a:rPr lang="en-US" smtClean="0"/>
              <a:t>12/4/2024</a:t>
            </a:fld>
            <a:endParaRPr lang="en-US"/>
          </a:p>
        </p:txBody>
      </p:sp>
      <p:sp>
        <p:nvSpPr>
          <p:cNvPr id="5" name="Footer Placeholder 4"/>
          <p:cNvSpPr>
            <a:spLocks noGrp="1"/>
          </p:cNvSpPr>
          <p:nvPr>
            <p:ph type="ftr" sz="quarter" idx="11"/>
          </p:nvPr>
        </p:nvSpPr>
        <p:spPr/>
        <p:txBody>
          <a:bodyPr/>
          <a:lstStyle/>
          <a:p>
            <a:endParaRPr lang="en-US"/>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A178A018-9323-4D61-BBF9-C18D97FAB21A}" type="slidenum">
              <a:rPr lang="en-US" smtClean="0"/>
              <a:t>‹#›</a:t>
            </a:fld>
            <a:endParaRPr lang="en-US"/>
          </a:p>
        </p:txBody>
      </p:sp>
    </p:spTree>
    <p:extLst>
      <p:ext uri="{BB962C8B-B14F-4D97-AF65-F5344CB8AC3E}">
        <p14:creationId xmlns:p14="http://schemas.microsoft.com/office/powerpoint/2010/main" val="282673675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2 Text">
    <p:spTree>
      <p:nvGrpSpPr>
        <p:cNvPr id="1" name=""/>
        <p:cNvGrpSpPr/>
        <p:nvPr/>
      </p:nvGrpSpPr>
      <p:grpSpPr>
        <a:xfrm>
          <a:off x="0" y="0"/>
          <a:ext cx="0" cy="0"/>
          <a:chOff x="0" y="0"/>
          <a:chExt cx="0" cy="0"/>
        </a:xfrm>
      </p:grpSpPr>
      <p:sp>
        <p:nvSpPr>
          <p:cNvPr id="4" name="Content Placeholder 3"/>
          <p:cNvSpPr>
            <a:spLocks noGrp="1"/>
          </p:cNvSpPr>
          <p:nvPr>
            <p:ph sz="quarter" idx="16"/>
          </p:nvPr>
        </p:nvSpPr>
        <p:spPr>
          <a:xfrm>
            <a:off x="508000" y="1730828"/>
            <a:ext cx="11176000" cy="4238171"/>
          </a:xfrm>
          <a:prstGeom prst="rect">
            <a:avLst/>
          </a:prstGeom>
        </p:spPr>
        <p:txBody>
          <a:bodyPr/>
          <a:lstStyle>
            <a:lvl1pPr marL="0" indent="0">
              <a:buNone/>
              <a:defRPr>
                <a:solidFill>
                  <a:schemeClr val="tx1">
                    <a:lumMod val="75000"/>
                    <a:lumOff val="25000"/>
                  </a:schemeClr>
                </a:solidFill>
              </a:defRPr>
            </a:lvl1pPr>
            <a:lvl2pPr marL="401241" indent="0">
              <a:buNone/>
              <a:defRPr>
                <a:solidFill>
                  <a:schemeClr val="tx1">
                    <a:lumMod val="75000"/>
                    <a:lumOff val="25000"/>
                  </a:schemeClr>
                </a:solidFill>
              </a:defRPr>
            </a:lvl2pPr>
            <a:lvl3pPr marL="677466" indent="0">
              <a:buNone/>
              <a:defRPr>
                <a:solidFill>
                  <a:schemeClr val="tx1">
                    <a:lumMod val="75000"/>
                    <a:lumOff val="25000"/>
                  </a:schemeClr>
                </a:solidFill>
              </a:defRPr>
            </a:lvl3pPr>
            <a:lvl4pPr marL="944166" indent="0">
              <a:buNone/>
              <a:defRPr>
                <a:solidFill>
                  <a:schemeClr val="tx1">
                    <a:lumMod val="75000"/>
                    <a:lumOff val="25000"/>
                  </a:schemeClr>
                </a:solidFill>
              </a:defRPr>
            </a:lvl4pPr>
            <a:lvl5pPr marL="1210865" indent="0">
              <a:buNone/>
              <a:defRPr>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dirty="0"/>
          </a:p>
        </p:txBody>
      </p:sp>
      <p:sp>
        <p:nvSpPr>
          <p:cNvPr id="15" name="Text Placeholder 14"/>
          <p:cNvSpPr>
            <a:spLocks noGrp="1"/>
          </p:cNvSpPr>
          <p:nvPr>
            <p:ph type="body" sz="quarter" idx="17"/>
          </p:nvPr>
        </p:nvSpPr>
        <p:spPr>
          <a:xfrm>
            <a:off x="508000" y="990600"/>
            <a:ext cx="11176000" cy="508000"/>
          </a:xfrm>
          <a:prstGeom prst="rect">
            <a:avLst/>
          </a:prstGeom>
        </p:spPr>
        <p:txBody>
          <a:bodyPr/>
          <a:lstStyle>
            <a:lvl1pPr marL="0" indent="0">
              <a:buNone/>
              <a:defRPr sz="4000" b="1">
                <a:solidFill>
                  <a:schemeClr val="accent6"/>
                </a:solidFill>
              </a:defRPr>
            </a:lvl1pPr>
          </a:lstStyle>
          <a:p>
            <a:pPr lvl="0"/>
            <a:r>
              <a:rPr lang="en-US"/>
              <a:t>Click to edit Master text styles</a:t>
            </a:r>
          </a:p>
        </p:txBody>
      </p:sp>
      <p:sp>
        <p:nvSpPr>
          <p:cNvPr id="5" name="Foliennummernplatzhalter 5">
            <a:extLst>
              <a:ext uri="{FF2B5EF4-FFF2-40B4-BE49-F238E27FC236}">
                <a16:creationId xmlns:a16="http://schemas.microsoft.com/office/drawing/2014/main" id="{894EC573-6394-4066-A751-C8381D5FA982}"/>
              </a:ext>
            </a:extLst>
          </p:cNvPr>
          <p:cNvSpPr>
            <a:spLocks noGrp="1"/>
          </p:cNvSpPr>
          <p:nvPr>
            <p:ph type="sldNum" sz="quarter" idx="18"/>
          </p:nvPr>
        </p:nvSpPr>
        <p:spPr>
          <a:xfrm>
            <a:off x="516467" y="6076951"/>
            <a:ext cx="1718733" cy="358775"/>
          </a:xfrm>
          <a:prstGeom prst="rect">
            <a:avLst/>
          </a:prstGeom>
        </p:spPr>
        <p:txBody>
          <a:bodyPr vert="horz" wrap="square" lIns="0" tIns="0" rIns="0" bIns="0" numCol="1" anchor="b" anchorCtr="0" compatLnSpc="1">
            <a:prstTxWarp prst="textNoShape">
              <a:avLst/>
            </a:prstTxWarp>
          </a:bodyPr>
          <a:lstStyle>
            <a:lvl1pPr eaLnBrk="1" hangingPunct="1">
              <a:defRPr sz="800">
                <a:solidFill>
                  <a:srgbClr val="7F7F7F"/>
                </a:solidFill>
                <a:latin typeface="Segoe UI Semilight" panose="020B0402040204020203" pitchFamily="34" charset="0"/>
              </a:defRPr>
            </a:lvl1pPr>
          </a:lstStyle>
          <a:p>
            <a:fld id="{31A988DF-5EBC-4C71-85D4-ABEA848D0A6B}" type="slidenum">
              <a:rPr lang="en-US" altLang="en-US"/>
              <a:pPr/>
              <a:t>‹#›</a:t>
            </a:fld>
            <a:endParaRPr lang="en-US" altLang="en-US"/>
          </a:p>
        </p:txBody>
      </p:sp>
    </p:spTree>
    <p:extLst>
      <p:ext uri="{BB962C8B-B14F-4D97-AF65-F5344CB8AC3E}">
        <p14:creationId xmlns:p14="http://schemas.microsoft.com/office/powerpoint/2010/main" val="4083420177"/>
      </p:ext>
    </p:extLst>
  </p:cSld>
  <p:clrMapOvr>
    <a:overrideClrMapping bg1="lt1" tx1="dk1" bg2="lt2" tx2="dk2" accent1="accent1" accent2="accent2" accent3="accent3" accent4="accent4" accent5="accent5" accent6="accent6" hlink="hlink" folHlink="folHlink"/>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20">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F1F8586F-7185-4C2F-AE86-D5D9B40D8E16}" type="datetimeFigureOut">
              <a:rPr lang="en-US" smtClean="0"/>
              <a:t>12/4/2024</a:t>
            </a:fld>
            <a:endParaRPr lang="en-US"/>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en-US"/>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A178A018-9323-4D61-BBF9-C18D97FAB21A}" type="slidenum">
              <a:rPr lang="en-US" smtClean="0"/>
              <a:t>‹#›</a:t>
            </a:fld>
            <a:endParaRPr lang="en-US"/>
          </a:p>
        </p:txBody>
      </p:sp>
    </p:spTree>
    <p:extLst>
      <p:ext uri="{BB962C8B-B14F-4D97-AF65-F5344CB8AC3E}">
        <p14:creationId xmlns:p14="http://schemas.microsoft.com/office/powerpoint/2010/main" val="220079577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Lst>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6.xml"/><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2.pn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3.pn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8" Type="http://schemas.openxmlformats.org/officeDocument/2006/relationships/image" Target="../media/image19.png"/><Relationship Id="rId13" Type="http://schemas.openxmlformats.org/officeDocument/2006/relationships/image" Target="../media/image24.png"/><Relationship Id="rId18" Type="http://schemas.openxmlformats.org/officeDocument/2006/relationships/image" Target="../media/image29.png"/><Relationship Id="rId3" Type="http://schemas.openxmlformats.org/officeDocument/2006/relationships/image" Target="../media/image14.png"/><Relationship Id="rId7" Type="http://schemas.openxmlformats.org/officeDocument/2006/relationships/image" Target="../media/image18.png"/><Relationship Id="rId12" Type="http://schemas.openxmlformats.org/officeDocument/2006/relationships/image" Target="../media/image23.png"/><Relationship Id="rId17" Type="http://schemas.openxmlformats.org/officeDocument/2006/relationships/image" Target="../media/image28.png"/><Relationship Id="rId2" Type="http://schemas.openxmlformats.org/officeDocument/2006/relationships/notesSlide" Target="../notesSlides/notesSlide5.xml"/><Relationship Id="rId16" Type="http://schemas.openxmlformats.org/officeDocument/2006/relationships/image" Target="../media/image27.png"/><Relationship Id="rId20"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17.png"/><Relationship Id="rId11" Type="http://schemas.openxmlformats.org/officeDocument/2006/relationships/image" Target="../media/image22.png"/><Relationship Id="rId5" Type="http://schemas.openxmlformats.org/officeDocument/2006/relationships/image" Target="../media/image16.png"/><Relationship Id="rId15" Type="http://schemas.openxmlformats.org/officeDocument/2006/relationships/image" Target="../media/image26.png"/><Relationship Id="rId10" Type="http://schemas.openxmlformats.org/officeDocument/2006/relationships/image" Target="../media/image21.png"/><Relationship Id="rId19" Type="http://schemas.openxmlformats.org/officeDocument/2006/relationships/image" Target="../media/image30.png"/><Relationship Id="rId4" Type="http://schemas.openxmlformats.org/officeDocument/2006/relationships/image" Target="../media/image15.png"/><Relationship Id="rId9" Type="http://schemas.openxmlformats.org/officeDocument/2006/relationships/image" Target="../media/image20.png"/><Relationship Id="rId14" Type="http://schemas.openxmlformats.org/officeDocument/2006/relationships/image" Target="../media/image25.png"/></Relationships>
</file>

<file path=ppt/slides/_rels/slide16.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31.png"/><Relationship Id="rId7" Type="http://schemas.openxmlformats.org/officeDocument/2006/relationships/image" Target="../media/image22.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21.png"/><Relationship Id="rId11" Type="http://schemas.openxmlformats.org/officeDocument/2006/relationships/image" Target="../media/image2.png"/><Relationship Id="rId5" Type="http://schemas.openxmlformats.org/officeDocument/2006/relationships/image" Target="../media/image20.png"/><Relationship Id="rId10" Type="http://schemas.openxmlformats.org/officeDocument/2006/relationships/image" Target="../media/image23.png"/><Relationship Id="rId4" Type="http://schemas.openxmlformats.org/officeDocument/2006/relationships/image" Target="../media/image19.png"/><Relationship Id="rId9" Type="http://schemas.openxmlformats.org/officeDocument/2006/relationships/image" Target="../media/image26.png"/></Relationships>
</file>

<file path=ppt/slides/_rels/slide17.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33.png"/><Relationship Id="rId7" Type="http://schemas.openxmlformats.org/officeDocument/2006/relationships/image" Target="../media/image37.png"/><Relationship Id="rId2" Type="http://schemas.openxmlformats.org/officeDocument/2006/relationships/image" Target="../media/image32.png"/><Relationship Id="rId1" Type="http://schemas.openxmlformats.org/officeDocument/2006/relationships/slideLayout" Target="../slideLayouts/slideLayout7.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 Id="rId9"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0.xml"/><Relationship Id="rId1" Type="http://schemas.openxmlformats.org/officeDocument/2006/relationships/slideLayout" Target="../slideLayouts/slideLayout6.xml"/><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1.xml"/><Relationship Id="rId1" Type="http://schemas.openxmlformats.org/officeDocument/2006/relationships/slideLayout" Target="../slideLayouts/slideLayout8.xml"/><Relationship Id="rId4" Type="http://schemas.openxmlformats.org/officeDocument/2006/relationships/image" Target="../media/image2.png"/></Relationships>
</file>

<file path=ppt/slides/_rels/slide2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2.xml"/><Relationship Id="rId1" Type="http://schemas.openxmlformats.org/officeDocument/2006/relationships/slideLayout" Target="../slideLayouts/slideLayout8.xml"/><Relationship Id="rId4" Type="http://schemas.openxmlformats.org/officeDocument/2006/relationships/image" Target="../media/image2.png"/></Relationships>
</file>

<file path=ppt/slides/_rels/slide2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3.xml"/><Relationship Id="rId1" Type="http://schemas.openxmlformats.org/officeDocument/2006/relationships/slideLayout" Target="../slideLayouts/slideLayout8.xml"/><Relationship Id="rId4" Type="http://schemas.openxmlformats.org/officeDocument/2006/relationships/image" Target="../media/image2.png"/></Relationships>
</file>

<file path=ppt/slides/_rels/slide2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4.xml"/><Relationship Id="rId1" Type="http://schemas.openxmlformats.org/officeDocument/2006/relationships/slideLayout" Target="../slideLayouts/slideLayout8.xml"/><Relationship Id="rId4" Type="http://schemas.openxmlformats.org/officeDocument/2006/relationships/image" Target="../media/image2.png"/></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31.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32.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33.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3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35.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36.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37.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26.xml"/><Relationship Id="rId1" Type="http://schemas.openxmlformats.org/officeDocument/2006/relationships/slideLayout" Target="../slideLayouts/slideLayout6.xml"/><Relationship Id="rId4" Type="http://schemas.openxmlformats.org/officeDocument/2006/relationships/image" Target="../media/image2.png"/></Relationships>
</file>

<file path=ppt/slides/_rels/slide38.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27.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5.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6.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FC6FC3-82B2-EA23-BD05-86829CAB0AFE}"/>
              </a:ext>
            </a:extLst>
          </p:cNvPr>
          <p:cNvSpPr>
            <a:spLocks noGrp="1"/>
          </p:cNvSpPr>
          <p:nvPr>
            <p:ph type="ctrTitle"/>
          </p:nvPr>
        </p:nvSpPr>
        <p:spPr/>
        <p:txBody>
          <a:bodyPr/>
          <a:lstStyle/>
          <a:p>
            <a:r>
              <a:rPr lang="en-US" dirty="0"/>
              <a:t>Future of Radiation Oncology</a:t>
            </a:r>
          </a:p>
        </p:txBody>
      </p:sp>
      <p:sp>
        <p:nvSpPr>
          <p:cNvPr id="3" name="Subtitle 2">
            <a:extLst>
              <a:ext uri="{FF2B5EF4-FFF2-40B4-BE49-F238E27FC236}">
                <a16:creationId xmlns:a16="http://schemas.microsoft.com/office/drawing/2014/main" id="{381912C7-80EE-4A9B-C6AA-90787D8A9437}"/>
              </a:ext>
            </a:extLst>
          </p:cNvPr>
          <p:cNvSpPr>
            <a:spLocks noGrp="1"/>
          </p:cNvSpPr>
          <p:nvPr>
            <p:ph type="subTitle" idx="1"/>
          </p:nvPr>
        </p:nvSpPr>
        <p:spPr/>
        <p:txBody>
          <a:bodyPr/>
          <a:lstStyle/>
          <a:p>
            <a:r>
              <a:rPr lang="en-US" dirty="0"/>
              <a:t>Dr. Pouria </a:t>
            </a:r>
            <a:r>
              <a:rPr lang="en-US" dirty="0" err="1"/>
              <a:t>adeli</a:t>
            </a:r>
            <a:endParaRPr lang="en-US" dirty="0"/>
          </a:p>
        </p:txBody>
      </p:sp>
      <p:pic>
        <p:nvPicPr>
          <p:cNvPr id="5" name="Picture 4">
            <a:extLst>
              <a:ext uri="{FF2B5EF4-FFF2-40B4-BE49-F238E27FC236}">
                <a16:creationId xmlns:a16="http://schemas.microsoft.com/office/drawing/2014/main" id="{493F5CFD-A554-231D-3E17-C6BBFDAFFCED}"/>
              </a:ext>
            </a:extLst>
          </p:cNvPr>
          <p:cNvPicPr>
            <a:picLocks noChangeAspect="1"/>
          </p:cNvPicPr>
          <p:nvPr/>
        </p:nvPicPr>
        <p:blipFill>
          <a:blip r:embed="rId2">
            <a:clrChange>
              <a:clrFrom>
                <a:srgbClr val="00385D"/>
              </a:clrFrom>
              <a:clrTo>
                <a:srgbClr val="00385D">
                  <a:alpha val="0"/>
                </a:srgbClr>
              </a:clrTo>
            </a:clrChange>
          </a:blip>
          <a:srcRect l="8056" t="39722" r="10417" b="42900"/>
          <a:stretch/>
        </p:blipFill>
        <p:spPr>
          <a:xfrm>
            <a:off x="8829675" y="5724805"/>
            <a:ext cx="2819400" cy="600981"/>
          </a:xfrm>
          <a:prstGeom prst="rect">
            <a:avLst/>
          </a:prstGeom>
        </p:spPr>
      </p:pic>
    </p:spTree>
    <p:extLst>
      <p:ext uri="{BB962C8B-B14F-4D97-AF65-F5344CB8AC3E}">
        <p14:creationId xmlns:p14="http://schemas.microsoft.com/office/powerpoint/2010/main" val="27390975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060F14-1E16-C2DA-70CF-E6F6C709ABE0}"/>
              </a:ext>
            </a:extLst>
          </p:cNvPr>
          <p:cNvSpPr>
            <a:spLocks noGrp="1"/>
          </p:cNvSpPr>
          <p:nvPr>
            <p:ph type="title"/>
          </p:nvPr>
        </p:nvSpPr>
        <p:spPr/>
        <p:txBody>
          <a:bodyPr/>
          <a:lstStyle/>
          <a:p>
            <a:r>
              <a:rPr lang="en-US" b="1" dirty="0"/>
              <a:t>Treatment Pathway</a:t>
            </a:r>
          </a:p>
        </p:txBody>
      </p:sp>
      <p:pic>
        <p:nvPicPr>
          <p:cNvPr id="4" name="Picture 3">
            <a:extLst>
              <a:ext uri="{FF2B5EF4-FFF2-40B4-BE49-F238E27FC236}">
                <a16:creationId xmlns:a16="http://schemas.microsoft.com/office/drawing/2014/main" id="{F65428FA-9B87-51EE-3CFF-7D716972CB02}"/>
              </a:ext>
            </a:extLst>
          </p:cNvPr>
          <p:cNvPicPr>
            <a:picLocks noChangeAspect="1"/>
          </p:cNvPicPr>
          <p:nvPr/>
        </p:nvPicPr>
        <p:blipFill>
          <a:blip r:embed="rId2"/>
          <a:stretch>
            <a:fillRect/>
          </a:stretch>
        </p:blipFill>
        <p:spPr>
          <a:xfrm>
            <a:off x="2943225" y="2411943"/>
            <a:ext cx="7467600" cy="4301987"/>
          </a:xfrm>
          <a:prstGeom prst="rect">
            <a:avLst/>
          </a:prstGeom>
        </p:spPr>
      </p:pic>
    </p:spTree>
    <p:extLst>
      <p:ext uri="{BB962C8B-B14F-4D97-AF65-F5344CB8AC3E}">
        <p14:creationId xmlns:p14="http://schemas.microsoft.com/office/powerpoint/2010/main" val="8045374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001624-24CB-7441-1CDA-1850F66601E3}"/>
              </a:ext>
            </a:extLst>
          </p:cNvPr>
          <p:cNvSpPr>
            <a:spLocks noGrp="1"/>
          </p:cNvSpPr>
          <p:nvPr>
            <p:ph type="title"/>
          </p:nvPr>
        </p:nvSpPr>
        <p:spPr/>
        <p:txBody>
          <a:bodyPr/>
          <a:lstStyle/>
          <a:p>
            <a:r>
              <a:rPr lang="en-US" dirty="0"/>
              <a:t>History</a:t>
            </a:r>
          </a:p>
        </p:txBody>
      </p:sp>
      <p:pic>
        <p:nvPicPr>
          <p:cNvPr id="4" name="Picture 3">
            <a:extLst>
              <a:ext uri="{FF2B5EF4-FFF2-40B4-BE49-F238E27FC236}">
                <a16:creationId xmlns:a16="http://schemas.microsoft.com/office/drawing/2014/main" id="{2D307CD7-EA26-581C-0E71-F0E54E157414}"/>
              </a:ext>
            </a:extLst>
          </p:cNvPr>
          <p:cNvPicPr>
            <a:picLocks noChangeAspect="1"/>
          </p:cNvPicPr>
          <p:nvPr/>
        </p:nvPicPr>
        <p:blipFill>
          <a:blip r:embed="rId2"/>
          <a:stretch>
            <a:fillRect/>
          </a:stretch>
        </p:blipFill>
        <p:spPr>
          <a:xfrm>
            <a:off x="1406922" y="2514599"/>
            <a:ext cx="9378156" cy="3971925"/>
          </a:xfrm>
          <a:prstGeom prst="rect">
            <a:avLst/>
          </a:prstGeom>
        </p:spPr>
      </p:pic>
    </p:spTree>
    <p:extLst>
      <p:ext uri="{BB962C8B-B14F-4D97-AF65-F5344CB8AC3E}">
        <p14:creationId xmlns:p14="http://schemas.microsoft.com/office/powerpoint/2010/main" val="10567735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ECD06A-8E99-7E34-9303-2C2B4C7197D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0C3C82D-73EC-2D48-9EA9-796E96315F0D}"/>
              </a:ext>
            </a:extLst>
          </p:cNvPr>
          <p:cNvSpPr>
            <a:spLocks noGrp="1"/>
          </p:cNvSpPr>
          <p:nvPr>
            <p:ph type="title"/>
          </p:nvPr>
        </p:nvSpPr>
        <p:spPr/>
        <p:txBody>
          <a:bodyPr/>
          <a:lstStyle/>
          <a:p>
            <a:r>
              <a:rPr lang="en-US" b="1" dirty="0"/>
              <a:t>Treatment Pathway</a:t>
            </a:r>
          </a:p>
        </p:txBody>
      </p:sp>
      <p:pic>
        <p:nvPicPr>
          <p:cNvPr id="3" name="Picture 2">
            <a:extLst>
              <a:ext uri="{FF2B5EF4-FFF2-40B4-BE49-F238E27FC236}">
                <a16:creationId xmlns:a16="http://schemas.microsoft.com/office/drawing/2014/main" id="{96CDC7F4-FE73-D306-4060-14F84FE35146}"/>
              </a:ext>
            </a:extLst>
          </p:cNvPr>
          <p:cNvPicPr>
            <a:picLocks noChangeAspect="1"/>
          </p:cNvPicPr>
          <p:nvPr/>
        </p:nvPicPr>
        <p:blipFill>
          <a:blip r:embed="rId2"/>
          <a:stretch>
            <a:fillRect/>
          </a:stretch>
        </p:blipFill>
        <p:spPr>
          <a:xfrm>
            <a:off x="2003889" y="3026836"/>
            <a:ext cx="8184222" cy="2305050"/>
          </a:xfrm>
          <a:prstGeom prst="rect">
            <a:avLst/>
          </a:prstGeom>
        </p:spPr>
      </p:pic>
    </p:spTree>
    <p:extLst>
      <p:ext uri="{BB962C8B-B14F-4D97-AF65-F5344CB8AC3E}">
        <p14:creationId xmlns:p14="http://schemas.microsoft.com/office/powerpoint/2010/main" val="10584112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FD44C6-DFE2-8857-3F72-778241B8110A}"/>
              </a:ext>
            </a:extLst>
          </p:cNvPr>
          <p:cNvSpPr>
            <a:spLocks noGrp="1"/>
          </p:cNvSpPr>
          <p:nvPr>
            <p:ph type="title"/>
          </p:nvPr>
        </p:nvSpPr>
        <p:spPr/>
        <p:txBody>
          <a:bodyPr/>
          <a:lstStyle/>
          <a:p>
            <a:r>
              <a:rPr lang="en-US" b="1" dirty="0"/>
              <a:t>Oncology Market</a:t>
            </a:r>
          </a:p>
        </p:txBody>
      </p:sp>
      <p:pic>
        <p:nvPicPr>
          <p:cNvPr id="4" name="Picture 3">
            <a:extLst>
              <a:ext uri="{FF2B5EF4-FFF2-40B4-BE49-F238E27FC236}">
                <a16:creationId xmlns:a16="http://schemas.microsoft.com/office/drawing/2014/main" id="{9A6EC076-1CAC-49DD-FA5B-651B6FF5271F}"/>
              </a:ext>
            </a:extLst>
          </p:cNvPr>
          <p:cNvPicPr>
            <a:picLocks noChangeAspect="1"/>
          </p:cNvPicPr>
          <p:nvPr/>
        </p:nvPicPr>
        <p:blipFill>
          <a:blip r:embed="rId2"/>
          <a:stretch>
            <a:fillRect/>
          </a:stretch>
        </p:blipFill>
        <p:spPr>
          <a:xfrm>
            <a:off x="2719388" y="2528358"/>
            <a:ext cx="6753224" cy="3943083"/>
          </a:xfrm>
          <a:prstGeom prst="rect">
            <a:avLst/>
          </a:prstGeom>
        </p:spPr>
      </p:pic>
    </p:spTree>
    <p:extLst>
      <p:ext uri="{BB962C8B-B14F-4D97-AF65-F5344CB8AC3E}">
        <p14:creationId xmlns:p14="http://schemas.microsoft.com/office/powerpoint/2010/main" val="30350695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56E2D1-E660-4DEC-D34A-729A902B1ECB}"/>
              </a:ext>
            </a:extLst>
          </p:cNvPr>
          <p:cNvSpPr>
            <a:spLocks noGrp="1"/>
          </p:cNvSpPr>
          <p:nvPr>
            <p:ph type="title"/>
          </p:nvPr>
        </p:nvSpPr>
        <p:spPr/>
        <p:txBody>
          <a:bodyPr/>
          <a:lstStyle/>
          <a:p>
            <a:r>
              <a:rPr lang="en-US" dirty="0"/>
              <a:t>History of Radiotherapy</a:t>
            </a:r>
          </a:p>
        </p:txBody>
      </p:sp>
      <p:pic>
        <p:nvPicPr>
          <p:cNvPr id="5" name="Picture 4">
            <a:extLst>
              <a:ext uri="{FF2B5EF4-FFF2-40B4-BE49-F238E27FC236}">
                <a16:creationId xmlns:a16="http://schemas.microsoft.com/office/drawing/2014/main" id="{B35A7816-1C73-551A-322B-3D7026D663B1}"/>
              </a:ext>
            </a:extLst>
          </p:cNvPr>
          <p:cNvPicPr>
            <a:picLocks noChangeAspect="1"/>
          </p:cNvPicPr>
          <p:nvPr/>
        </p:nvPicPr>
        <p:blipFill>
          <a:blip r:embed="rId2"/>
          <a:stretch>
            <a:fillRect/>
          </a:stretch>
        </p:blipFill>
        <p:spPr>
          <a:xfrm>
            <a:off x="7720944" y="3683550"/>
            <a:ext cx="4471056" cy="3174450"/>
          </a:xfrm>
          <a:prstGeom prst="rect">
            <a:avLst/>
          </a:prstGeom>
        </p:spPr>
      </p:pic>
      <p:pic>
        <p:nvPicPr>
          <p:cNvPr id="6" name="Picture 5">
            <a:extLst>
              <a:ext uri="{FF2B5EF4-FFF2-40B4-BE49-F238E27FC236}">
                <a16:creationId xmlns:a16="http://schemas.microsoft.com/office/drawing/2014/main" id="{D95BFE45-F0A7-5769-6EF4-C14D80A82EB4}"/>
              </a:ext>
            </a:extLst>
          </p:cNvPr>
          <p:cNvPicPr>
            <a:picLocks noChangeAspect="1"/>
          </p:cNvPicPr>
          <p:nvPr/>
        </p:nvPicPr>
        <p:blipFill>
          <a:blip r:embed="rId3"/>
          <a:stretch>
            <a:fillRect/>
          </a:stretch>
        </p:blipFill>
        <p:spPr>
          <a:xfrm>
            <a:off x="1154954" y="2465614"/>
            <a:ext cx="5309119" cy="3981839"/>
          </a:xfrm>
          <a:prstGeom prst="rect">
            <a:avLst/>
          </a:prstGeom>
        </p:spPr>
      </p:pic>
    </p:spTree>
    <p:extLst>
      <p:ext uri="{BB962C8B-B14F-4D97-AF65-F5344CB8AC3E}">
        <p14:creationId xmlns:p14="http://schemas.microsoft.com/office/powerpoint/2010/main" val="9657484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28AF6823-EAF8-47A4-891E-3F6B1C1C1ED8}"/>
              </a:ext>
            </a:extLst>
          </p:cNvPr>
          <p:cNvSpPr>
            <a:spLocks noGrp="1"/>
          </p:cNvSpPr>
          <p:nvPr>
            <p:ph type="title"/>
          </p:nvPr>
        </p:nvSpPr>
        <p:spPr/>
        <p:txBody>
          <a:bodyPr/>
          <a:lstStyle/>
          <a:p>
            <a:r>
              <a:rPr lang="en-US" dirty="0"/>
              <a:t>Radiotherapy</a:t>
            </a:r>
          </a:p>
        </p:txBody>
      </p:sp>
      <p:pic>
        <p:nvPicPr>
          <p:cNvPr id="9" name="Picture 8">
            <a:extLst>
              <a:ext uri="{FF2B5EF4-FFF2-40B4-BE49-F238E27FC236}">
                <a16:creationId xmlns:a16="http://schemas.microsoft.com/office/drawing/2014/main" id="{0A59AE33-38D3-48CA-A580-1ECC7722ECE3}"/>
              </a:ext>
            </a:extLst>
          </p:cNvPr>
          <p:cNvPicPr>
            <a:picLocks noChangeAspect="1"/>
          </p:cNvPicPr>
          <p:nvPr/>
        </p:nvPicPr>
        <p:blipFill>
          <a:blip r:embed="rId3"/>
          <a:stretch>
            <a:fillRect/>
          </a:stretch>
        </p:blipFill>
        <p:spPr>
          <a:xfrm>
            <a:off x="2685573" y="2340404"/>
            <a:ext cx="6820854" cy="4093982"/>
          </a:xfrm>
          <a:prstGeom prst="rect">
            <a:avLst/>
          </a:prstGeom>
        </p:spPr>
      </p:pic>
      <p:pic>
        <p:nvPicPr>
          <p:cNvPr id="2" name="Picture 1">
            <a:extLst>
              <a:ext uri="{FF2B5EF4-FFF2-40B4-BE49-F238E27FC236}">
                <a16:creationId xmlns:a16="http://schemas.microsoft.com/office/drawing/2014/main" id="{FEF6FCB7-18B5-C526-50AE-117C4DDE1A4D}"/>
              </a:ext>
            </a:extLst>
          </p:cNvPr>
          <p:cNvPicPr>
            <a:picLocks noChangeAspect="1"/>
          </p:cNvPicPr>
          <p:nvPr/>
        </p:nvPicPr>
        <p:blipFill>
          <a:blip r:embed="rId4"/>
          <a:srcRect l="8750" t="38890" r="10833" b="42083"/>
          <a:stretch/>
        </p:blipFill>
        <p:spPr>
          <a:xfrm>
            <a:off x="10429875" y="6441055"/>
            <a:ext cx="1762125" cy="416945"/>
          </a:xfrm>
          <a:prstGeom prst="rect">
            <a:avLst/>
          </a:prstGeom>
        </p:spPr>
      </p:pic>
    </p:spTree>
    <p:extLst>
      <p:ext uri="{BB962C8B-B14F-4D97-AF65-F5344CB8AC3E}">
        <p14:creationId xmlns:p14="http://schemas.microsoft.com/office/powerpoint/2010/main" val="1673585211"/>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36D029-EEF4-89A7-F56E-5A98CB848AAE}"/>
              </a:ext>
            </a:extLst>
          </p:cNvPr>
          <p:cNvSpPr>
            <a:spLocks noGrp="1"/>
          </p:cNvSpPr>
          <p:nvPr>
            <p:ph type="title"/>
          </p:nvPr>
        </p:nvSpPr>
        <p:spPr/>
        <p:txBody>
          <a:bodyPr/>
          <a:lstStyle/>
          <a:p>
            <a:r>
              <a:rPr lang="en-US" dirty="0"/>
              <a:t>Research</a:t>
            </a:r>
          </a:p>
        </p:txBody>
      </p:sp>
      <p:pic>
        <p:nvPicPr>
          <p:cNvPr id="4" name="Picture 3">
            <a:extLst>
              <a:ext uri="{FF2B5EF4-FFF2-40B4-BE49-F238E27FC236}">
                <a16:creationId xmlns:a16="http://schemas.microsoft.com/office/drawing/2014/main" id="{FBD21B3D-B5A0-6A24-1A56-2D0AC6BF8307}"/>
              </a:ext>
            </a:extLst>
          </p:cNvPr>
          <p:cNvPicPr>
            <a:picLocks noChangeAspect="1"/>
          </p:cNvPicPr>
          <p:nvPr/>
        </p:nvPicPr>
        <p:blipFill>
          <a:blip r:embed="rId2"/>
          <a:stretch>
            <a:fillRect/>
          </a:stretch>
        </p:blipFill>
        <p:spPr>
          <a:xfrm>
            <a:off x="3267075" y="2562226"/>
            <a:ext cx="5448300" cy="4086224"/>
          </a:xfrm>
          <a:prstGeom prst="rect">
            <a:avLst/>
          </a:prstGeom>
        </p:spPr>
      </p:pic>
      <p:pic>
        <p:nvPicPr>
          <p:cNvPr id="10" name="Picture 9">
            <a:extLst>
              <a:ext uri="{FF2B5EF4-FFF2-40B4-BE49-F238E27FC236}">
                <a16:creationId xmlns:a16="http://schemas.microsoft.com/office/drawing/2014/main" id="{C370249A-3E1A-3B2C-67BE-EBF15A92110F}"/>
              </a:ext>
            </a:extLst>
          </p:cNvPr>
          <p:cNvPicPr>
            <a:picLocks noChangeAspect="1"/>
          </p:cNvPicPr>
          <p:nvPr/>
        </p:nvPicPr>
        <p:blipFill>
          <a:blip r:embed="rId3"/>
          <a:srcRect l="8750" t="38890" r="10833" b="42083"/>
          <a:stretch/>
        </p:blipFill>
        <p:spPr>
          <a:xfrm>
            <a:off x="10371577" y="6427261"/>
            <a:ext cx="1820423" cy="430739"/>
          </a:xfrm>
          <a:prstGeom prst="rect">
            <a:avLst/>
          </a:prstGeom>
        </p:spPr>
      </p:pic>
    </p:spTree>
    <p:extLst>
      <p:ext uri="{BB962C8B-B14F-4D97-AF65-F5344CB8AC3E}">
        <p14:creationId xmlns:p14="http://schemas.microsoft.com/office/powerpoint/2010/main" val="16722186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77A43A-464A-D21F-A66E-3FC4D52C2492}"/>
              </a:ext>
            </a:extLst>
          </p:cNvPr>
          <p:cNvSpPr>
            <a:spLocks noGrp="1"/>
          </p:cNvSpPr>
          <p:nvPr>
            <p:ph type="title"/>
          </p:nvPr>
        </p:nvSpPr>
        <p:spPr/>
        <p:txBody>
          <a:bodyPr/>
          <a:lstStyle/>
          <a:p>
            <a:r>
              <a:rPr lang="en-US" dirty="0"/>
              <a:t>AI in radiation therapy</a:t>
            </a:r>
          </a:p>
        </p:txBody>
      </p:sp>
      <p:pic>
        <p:nvPicPr>
          <p:cNvPr id="4" name="Picture 3">
            <a:extLst>
              <a:ext uri="{FF2B5EF4-FFF2-40B4-BE49-F238E27FC236}">
                <a16:creationId xmlns:a16="http://schemas.microsoft.com/office/drawing/2014/main" id="{CD56728C-9DE4-B993-0AC0-CE755BAC1356}"/>
              </a:ext>
            </a:extLst>
          </p:cNvPr>
          <p:cNvPicPr>
            <a:picLocks noChangeAspect="1"/>
          </p:cNvPicPr>
          <p:nvPr/>
        </p:nvPicPr>
        <p:blipFill>
          <a:blip r:embed="rId2"/>
          <a:srcRect t="17778" b="8195"/>
          <a:stretch/>
        </p:blipFill>
        <p:spPr>
          <a:xfrm>
            <a:off x="2419350" y="2184400"/>
            <a:ext cx="8105775" cy="4500393"/>
          </a:xfrm>
          <a:prstGeom prst="rect">
            <a:avLst/>
          </a:prstGeom>
        </p:spPr>
      </p:pic>
      <p:pic>
        <p:nvPicPr>
          <p:cNvPr id="5" name="Picture 4">
            <a:extLst>
              <a:ext uri="{FF2B5EF4-FFF2-40B4-BE49-F238E27FC236}">
                <a16:creationId xmlns:a16="http://schemas.microsoft.com/office/drawing/2014/main" id="{95101F7D-E546-56BC-739A-F45DA421D22E}"/>
              </a:ext>
            </a:extLst>
          </p:cNvPr>
          <p:cNvPicPr>
            <a:picLocks noChangeAspect="1"/>
          </p:cNvPicPr>
          <p:nvPr/>
        </p:nvPicPr>
        <p:blipFill>
          <a:blip r:embed="rId3"/>
          <a:srcRect l="8750" t="38890" r="10833" b="42083"/>
          <a:stretch/>
        </p:blipFill>
        <p:spPr>
          <a:xfrm>
            <a:off x="10429875" y="6441055"/>
            <a:ext cx="1762125" cy="416945"/>
          </a:xfrm>
          <a:prstGeom prst="rect">
            <a:avLst/>
          </a:prstGeom>
        </p:spPr>
      </p:pic>
    </p:spTree>
    <p:extLst>
      <p:ext uri="{BB962C8B-B14F-4D97-AF65-F5344CB8AC3E}">
        <p14:creationId xmlns:p14="http://schemas.microsoft.com/office/powerpoint/2010/main" val="41538552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8219F2-CBF0-4971-01F1-230C28A0F6E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55B75E5-7DD7-16BA-42ED-BEE572F71D80}"/>
              </a:ext>
            </a:extLst>
          </p:cNvPr>
          <p:cNvSpPr>
            <a:spLocks noGrp="1"/>
          </p:cNvSpPr>
          <p:nvPr>
            <p:ph type="title"/>
          </p:nvPr>
        </p:nvSpPr>
        <p:spPr>
          <a:xfrm>
            <a:off x="902036" y="2375170"/>
            <a:ext cx="3436500" cy="1600200"/>
          </a:xfrm>
        </p:spPr>
        <p:txBody>
          <a:bodyPr/>
          <a:lstStyle/>
          <a:p>
            <a:r>
              <a:rPr lang="en-US" sz="3600" b="1" dirty="0"/>
              <a:t>AI and Modern Clinic</a:t>
            </a:r>
          </a:p>
        </p:txBody>
      </p:sp>
      <p:pic>
        <p:nvPicPr>
          <p:cNvPr id="3" name="Picture 2">
            <a:extLst>
              <a:ext uri="{FF2B5EF4-FFF2-40B4-BE49-F238E27FC236}">
                <a16:creationId xmlns:a16="http://schemas.microsoft.com/office/drawing/2014/main" id="{4092C251-88E9-44A8-18C4-552957A2FD3E}"/>
              </a:ext>
            </a:extLst>
          </p:cNvPr>
          <p:cNvPicPr>
            <a:picLocks noChangeAspect="1"/>
          </p:cNvPicPr>
          <p:nvPr/>
        </p:nvPicPr>
        <p:blipFill>
          <a:blip r:embed="rId2"/>
          <a:srcRect l="15119" t="19027" r="7114" b="8750"/>
          <a:stretch/>
        </p:blipFill>
        <p:spPr>
          <a:xfrm>
            <a:off x="5081081" y="1071879"/>
            <a:ext cx="7110919" cy="4953000"/>
          </a:xfrm>
          <a:prstGeom prst="rect">
            <a:avLst/>
          </a:prstGeom>
        </p:spPr>
      </p:pic>
      <p:pic>
        <p:nvPicPr>
          <p:cNvPr id="7" name="Picture 6">
            <a:extLst>
              <a:ext uri="{FF2B5EF4-FFF2-40B4-BE49-F238E27FC236}">
                <a16:creationId xmlns:a16="http://schemas.microsoft.com/office/drawing/2014/main" id="{1A569B52-82BA-5F10-2E7B-CD705DF7D445}"/>
              </a:ext>
            </a:extLst>
          </p:cNvPr>
          <p:cNvPicPr>
            <a:picLocks noChangeAspect="1"/>
          </p:cNvPicPr>
          <p:nvPr/>
        </p:nvPicPr>
        <p:blipFill>
          <a:blip r:embed="rId3"/>
          <a:srcRect l="8750" t="38890" r="10833" b="42083"/>
          <a:stretch/>
        </p:blipFill>
        <p:spPr>
          <a:xfrm>
            <a:off x="10429875" y="6441055"/>
            <a:ext cx="1762125" cy="416945"/>
          </a:xfrm>
          <a:prstGeom prst="rect">
            <a:avLst/>
          </a:prstGeom>
        </p:spPr>
      </p:pic>
    </p:spTree>
    <p:extLst>
      <p:ext uri="{BB962C8B-B14F-4D97-AF65-F5344CB8AC3E}">
        <p14:creationId xmlns:p14="http://schemas.microsoft.com/office/powerpoint/2010/main" val="29220361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9C5A14-ED3C-4227-F873-B89BB7CA86D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0E8C0AE-09B0-2173-C4C8-4242B68A818E}"/>
              </a:ext>
            </a:extLst>
          </p:cNvPr>
          <p:cNvSpPr>
            <a:spLocks noGrp="1"/>
          </p:cNvSpPr>
          <p:nvPr>
            <p:ph type="title"/>
          </p:nvPr>
        </p:nvSpPr>
        <p:spPr>
          <a:xfrm>
            <a:off x="892309" y="2949102"/>
            <a:ext cx="3436500" cy="1600200"/>
          </a:xfrm>
        </p:spPr>
        <p:txBody>
          <a:bodyPr/>
          <a:lstStyle/>
          <a:p>
            <a:r>
              <a:rPr lang="en-US" sz="3600" b="1" dirty="0"/>
              <a:t>Three Major Innovation in Radiation oncology</a:t>
            </a:r>
          </a:p>
        </p:txBody>
      </p:sp>
      <p:pic>
        <p:nvPicPr>
          <p:cNvPr id="4" name="Picture 3">
            <a:extLst>
              <a:ext uri="{FF2B5EF4-FFF2-40B4-BE49-F238E27FC236}">
                <a16:creationId xmlns:a16="http://schemas.microsoft.com/office/drawing/2014/main" id="{E1A17AB9-483C-B249-87BF-0E559BF7E7F2}"/>
              </a:ext>
            </a:extLst>
          </p:cNvPr>
          <p:cNvPicPr>
            <a:picLocks noChangeAspect="1"/>
          </p:cNvPicPr>
          <p:nvPr/>
        </p:nvPicPr>
        <p:blipFill>
          <a:blip r:embed="rId2">
            <a:clrChange>
              <a:clrFrom>
                <a:srgbClr val="FEFEFE"/>
              </a:clrFrom>
              <a:clrTo>
                <a:srgbClr val="FEFEFE">
                  <a:alpha val="0"/>
                </a:srgbClr>
              </a:clrTo>
            </a:clrChange>
          </a:blip>
          <a:srcRect l="23014" t="18723" r="25709" b="7943"/>
          <a:stretch/>
        </p:blipFill>
        <p:spPr>
          <a:xfrm>
            <a:off x="5077840" y="401620"/>
            <a:ext cx="5856050" cy="6281282"/>
          </a:xfrm>
          <a:prstGeom prst="rect">
            <a:avLst/>
          </a:prstGeom>
        </p:spPr>
      </p:pic>
      <p:pic>
        <p:nvPicPr>
          <p:cNvPr id="5" name="Picture 4">
            <a:extLst>
              <a:ext uri="{FF2B5EF4-FFF2-40B4-BE49-F238E27FC236}">
                <a16:creationId xmlns:a16="http://schemas.microsoft.com/office/drawing/2014/main" id="{EC0A1946-EAC0-50BE-4042-1D7007BEC614}"/>
              </a:ext>
            </a:extLst>
          </p:cNvPr>
          <p:cNvPicPr>
            <a:picLocks noChangeAspect="1"/>
          </p:cNvPicPr>
          <p:nvPr/>
        </p:nvPicPr>
        <p:blipFill>
          <a:blip r:embed="rId3"/>
          <a:srcRect l="8750" t="38890" r="10833" b="42083"/>
          <a:stretch/>
        </p:blipFill>
        <p:spPr>
          <a:xfrm>
            <a:off x="10429875" y="6441055"/>
            <a:ext cx="1762125" cy="416945"/>
          </a:xfrm>
          <a:prstGeom prst="rect">
            <a:avLst/>
          </a:prstGeom>
        </p:spPr>
      </p:pic>
    </p:spTree>
    <p:extLst>
      <p:ext uri="{BB962C8B-B14F-4D97-AF65-F5344CB8AC3E}">
        <p14:creationId xmlns:p14="http://schemas.microsoft.com/office/powerpoint/2010/main" val="25380550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B425BD66-42DD-1949-9063-CD6B0F3F67F4}"/>
              </a:ext>
            </a:extLst>
          </p:cNvPr>
          <p:cNvSpPr>
            <a:spLocks noGrp="1"/>
          </p:cNvSpPr>
          <p:nvPr>
            <p:ph sz="quarter" idx="16"/>
          </p:nvPr>
        </p:nvSpPr>
        <p:spPr>
          <a:xfrm>
            <a:off x="1114425" y="3081339"/>
            <a:ext cx="9825566" cy="2843211"/>
          </a:xfrm>
        </p:spPr>
        <p:txBody>
          <a:bodyPr>
            <a:normAutofit fontScale="62500" lnSpcReduction="20000"/>
          </a:bodyPr>
          <a:lstStyle/>
          <a:p>
            <a:pPr>
              <a:defRPr/>
            </a:pPr>
            <a:r>
              <a:rPr lang="en-US" sz="3200" dirty="0"/>
              <a:t>Inputs are not always uniform</a:t>
            </a:r>
          </a:p>
          <a:p>
            <a:pPr>
              <a:defRPr/>
            </a:pPr>
            <a:endParaRPr lang="en-US" sz="3200" dirty="0"/>
          </a:p>
          <a:p>
            <a:pPr marL="915591" lvl="1" indent="-514350">
              <a:buFont typeface="+mj-lt"/>
              <a:buAutoNum type="arabicPeriod"/>
              <a:defRPr/>
            </a:pPr>
            <a:r>
              <a:rPr lang="en-US" sz="3200" dirty="0"/>
              <a:t>Lack of good radiotherapy protocols</a:t>
            </a:r>
          </a:p>
          <a:p>
            <a:pPr marL="915591" lvl="1" indent="-514350">
              <a:buFont typeface="+mj-lt"/>
              <a:buAutoNum type="arabicPeriod"/>
              <a:defRPr/>
            </a:pPr>
            <a:endParaRPr lang="en-US" sz="3200" dirty="0"/>
          </a:p>
          <a:p>
            <a:pPr marL="915591" lvl="1" indent="-514350">
              <a:buFont typeface="+mj-lt"/>
              <a:buAutoNum type="arabicPeriod"/>
              <a:defRPr/>
            </a:pPr>
            <a:r>
              <a:rPr lang="en-US" sz="3200" dirty="0"/>
              <a:t>Lack of information at the start of the treatment planning process</a:t>
            </a:r>
          </a:p>
          <a:p>
            <a:pPr marL="915591" lvl="1" indent="-514350">
              <a:buFont typeface="+mj-lt"/>
              <a:buAutoNum type="arabicPeriod"/>
              <a:defRPr/>
            </a:pPr>
            <a:endParaRPr lang="en-US" sz="3200" dirty="0"/>
          </a:p>
          <a:p>
            <a:pPr marL="915591" lvl="1" indent="-514350">
              <a:buFont typeface="+mj-lt"/>
              <a:buAutoNum type="arabicPeriod"/>
              <a:defRPr/>
            </a:pPr>
            <a:r>
              <a:rPr lang="en-US" sz="3200" dirty="0"/>
              <a:t>Competing goals of radiotherapy are not always defined at the beginning of the radiotherapy planning process</a:t>
            </a:r>
          </a:p>
          <a:p>
            <a:pPr marL="342900" indent="-342900">
              <a:buFont typeface="Arial" panose="020B0604020202020204" pitchFamily="34" charset="0"/>
              <a:buChar char="•"/>
              <a:defRPr/>
            </a:pPr>
            <a:endParaRPr lang="en-US" sz="3200" dirty="0"/>
          </a:p>
          <a:p>
            <a:pPr>
              <a:defRPr/>
            </a:pPr>
            <a:endParaRPr lang="en-US" sz="3200" dirty="0"/>
          </a:p>
        </p:txBody>
      </p:sp>
      <p:sp>
        <p:nvSpPr>
          <p:cNvPr id="98306" name="Text Placeholder 4">
            <a:extLst>
              <a:ext uri="{FF2B5EF4-FFF2-40B4-BE49-F238E27FC236}">
                <a16:creationId xmlns:a16="http://schemas.microsoft.com/office/drawing/2014/main" id="{C9698DD0-F232-4E77-83E8-8FE72D4A277B}"/>
              </a:ext>
            </a:extLst>
          </p:cNvPr>
          <p:cNvSpPr>
            <a:spLocks noGrp="1"/>
          </p:cNvSpPr>
          <p:nvPr>
            <p:ph type="body" sz="quarter" idx="17"/>
          </p:nvPr>
        </p:nvSpPr>
        <p:spPr>
          <a:xfrm>
            <a:off x="732365" y="1054101"/>
            <a:ext cx="11184467" cy="1195388"/>
          </a:xfrm>
        </p:spPr>
        <p:txBody>
          <a:bodyPr/>
          <a:lstStyle/>
          <a:p>
            <a:pPr algn="ctr"/>
            <a:r>
              <a:rPr lang="en-US" altLang="en-US" sz="3600" dirty="0">
                <a:solidFill>
                  <a:schemeClr val="bg1"/>
                </a:solidFill>
              </a:rPr>
              <a:t>Treatment planning is not an efficient process</a:t>
            </a:r>
          </a:p>
        </p:txBody>
      </p:sp>
      <p:pic>
        <p:nvPicPr>
          <p:cNvPr id="2" name="Picture 1">
            <a:extLst>
              <a:ext uri="{FF2B5EF4-FFF2-40B4-BE49-F238E27FC236}">
                <a16:creationId xmlns:a16="http://schemas.microsoft.com/office/drawing/2014/main" id="{617C4BDD-221A-9625-3B37-EA72719A201E}"/>
              </a:ext>
            </a:extLst>
          </p:cNvPr>
          <p:cNvPicPr>
            <a:picLocks noChangeAspect="1"/>
          </p:cNvPicPr>
          <p:nvPr/>
        </p:nvPicPr>
        <p:blipFill>
          <a:blip r:embed="rId3"/>
          <a:srcRect l="8750" t="38890" r="10833" b="42083"/>
          <a:stretch/>
        </p:blipFill>
        <p:spPr>
          <a:xfrm>
            <a:off x="10429875" y="6441055"/>
            <a:ext cx="1762125" cy="416945"/>
          </a:xfrm>
          <a:prstGeom prst="rect">
            <a:avLst/>
          </a:prstGeom>
        </p:spPr>
      </p:pic>
    </p:spTree>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B425BD66-42DD-1949-9063-CD6B0F3F67F4}"/>
              </a:ext>
            </a:extLst>
          </p:cNvPr>
          <p:cNvSpPr>
            <a:spLocks noGrp="1"/>
          </p:cNvSpPr>
          <p:nvPr>
            <p:ph sz="quarter" idx="16"/>
          </p:nvPr>
        </p:nvSpPr>
        <p:spPr>
          <a:xfrm>
            <a:off x="1326092" y="2613025"/>
            <a:ext cx="8382000" cy="4530725"/>
          </a:xfrm>
        </p:spPr>
        <p:txBody>
          <a:bodyPr/>
          <a:lstStyle/>
          <a:p>
            <a:pPr marL="914400" lvl="1" indent="-514350">
              <a:buFont typeface="Arial" panose="020B0604020202020204" pitchFamily="34" charset="0"/>
              <a:buAutoNum type="arabicPeriod"/>
            </a:pPr>
            <a:r>
              <a:rPr lang="en-US" altLang="en-US" sz="3200" dirty="0">
                <a:solidFill>
                  <a:srgbClr val="404040"/>
                </a:solidFill>
              </a:rPr>
              <a:t>Knowledge based planning</a:t>
            </a:r>
          </a:p>
          <a:p>
            <a:pPr marL="914400" lvl="1" indent="-514350">
              <a:buFont typeface="Arial" panose="020B0604020202020204" pitchFamily="34" charset="0"/>
              <a:buAutoNum type="arabicPeriod"/>
            </a:pPr>
            <a:endParaRPr lang="en-US" altLang="en-US" sz="3200" dirty="0">
              <a:solidFill>
                <a:srgbClr val="404040"/>
              </a:solidFill>
            </a:endParaRPr>
          </a:p>
          <a:p>
            <a:pPr marL="914400" lvl="1" indent="-514350">
              <a:buFont typeface="Arial" panose="020B0604020202020204" pitchFamily="34" charset="0"/>
              <a:buAutoNum type="arabicPeriod"/>
            </a:pPr>
            <a:endParaRPr lang="en-US" altLang="en-US" sz="3200" dirty="0">
              <a:solidFill>
                <a:srgbClr val="404040"/>
              </a:solidFill>
            </a:endParaRPr>
          </a:p>
          <a:p>
            <a:pPr marL="914400" lvl="1" indent="-514350">
              <a:buFont typeface="Arial" panose="020B0604020202020204" pitchFamily="34" charset="0"/>
              <a:buAutoNum type="arabicPeriod"/>
            </a:pPr>
            <a:r>
              <a:rPr lang="en-US" altLang="en-US" sz="3200" dirty="0">
                <a:solidFill>
                  <a:srgbClr val="404040"/>
                </a:solidFill>
              </a:rPr>
              <a:t>Multi parameter </a:t>
            </a:r>
            <a:r>
              <a:rPr lang="en-US" altLang="en-US" sz="3200" dirty="0" err="1">
                <a:solidFill>
                  <a:srgbClr val="404040"/>
                </a:solidFill>
              </a:rPr>
              <a:t>optimisation</a:t>
            </a:r>
            <a:endParaRPr lang="en-US" altLang="en-US" sz="3200" dirty="0">
              <a:solidFill>
                <a:srgbClr val="404040"/>
              </a:solidFill>
            </a:endParaRPr>
          </a:p>
          <a:p>
            <a:pPr>
              <a:buFont typeface="Arial" panose="020B0604020202020204" pitchFamily="34" charset="0"/>
              <a:buChar char="•"/>
            </a:pPr>
            <a:endParaRPr lang="en-US" altLang="en-US" sz="3200" dirty="0">
              <a:solidFill>
                <a:srgbClr val="404040"/>
              </a:solidFill>
            </a:endParaRPr>
          </a:p>
          <a:p>
            <a:endParaRPr lang="en-US" altLang="en-US" sz="3200" dirty="0">
              <a:solidFill>
                <a:srgbClr val="404040"/>
              </a:solidFill>
            </a:endParaRPr>
          </a:p>
        </p:txBody>
      </p:sp>
      <p:sp>
        <p:nvSpPr>
          <p:cNvPr id="100354" name="Text Placeholder 4">
            <a:extLst>
              <a:ext uri="{FF2B5EF4-FFF2-40B4-BE49-F238E27FC236}">
                <a16:creationId xmlns:a16="http://schemas.microsoft.com/office/drawing/2014/main" id="{0718DEAC-B04E-453A-B88E-BCE29957F3AB}"/>
              </a:ext>
            </a:extLst>
          </p:cNvPr>
          <p:cNvSpPr>
            <a:spLocks noGrp="1"/>
          </p:cNvSpPr>
          <p:nvPr>
            <p:ph type="body" sz="quarter" idx="17"/>
          </p:nvPr>
        </p:nvSpPr>
        <p:spPr>
          <a:xfrm>
            <a:off x="685799" y="771525"/>
            <a:ext cx="10227733" cy="1195388"/>
          </a:xfrm>
        </p:spPr>
        <p:txBody>
          <a:bodyPr/>
          <a:lstStyle/>
          <a:p>
            <a:pPr algn="ctr"/>
            <a:r>
              <a:rPr lang="en-US" altLang="en-US" sz="3600" b="0" dirty="0">
                <a:solidFill>
                  <a:schemeClr val="bg1"/>
                </a:solidFill>
              </a:rPr>
              <a:t>Two principle areas of AI use in radiotherapy planning</a:t>
            </a:r>
          </a:p>
        </p:txBody>
      </p:sp>
      <p:pic>
        <p:nvPicPr>
          <p:cNvPr id="2" name="Picture 1">
            <a:extLst>
              <a:ext uri="{FF2B5EF4-FFF2-40B4-BE49-F238E27FC236}">
                <a16:creationId xmlns:a16="http://schemas.microsoft.com/office/drawing/2014/main" id="{6BA04CCD-BBE3-4FEC-1242-A20E1E6F567B}"/>
              </a:ext>
            </a:extLst>
          </p:cNvPr>
          <p:cNvPicPr>
            <a:picLocks noChangeAspect="1"/>
          </p:cNvPicPr>
          <p:nvPr/>
        </p:nvPicPr>
        <p:blipFill>
          <a:blip r:embed="rId3"/>
          <a:srcRect l="8750" t="38890" r="10833" b="42083"/>
          <a:stretch/>
        </p:blipFill>
        <p:spPr>
          <a:xfrm>
            <a:off x="10429875" y="6441055"/>
            <a:ext cx="1762125" cy="416945"/>
          </a:xfrm>
          <a:prstGeom prst="rect">
            <a:avLst/>
          </a:prstGeom>
        </p:spPr>
      </p:pic>
    </p:spTree>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B425BD66-42DD-1949-9063-CD6B0F3F67F4}"/>
              </a:ext>
            </a:extLst>
          </p:cNvPr>
          <p:cNvSpPr>
            <a:spLocks noGrp="1"/>
          </p:cNvSpPr>
          <p:nvPr>
            <p:ph sz="quarter" idx="16"/>
          </p:nvPr>
        </p:nvSpPr>
        <p:spPr>
          <a:xfrm>
            <a:off x="1905000" y="3068639"/>
            <a:ext cx="8382000" cy="4530725"/>
          </a:xfrm>
        </p:spPr>
        <p:txBody>
          <a:bodyPr/>
          <a:lstStyle/>
          <a:p>
            <a:pPr marL="914400" lvl="1" indent="-514350">
              <a:buFont typeface="Arial" panose="020B0604020202020204" pitchFamily="34" charset="0"/>
              <a:buAutoNum type="arabicPeriod"/>
            </a:pPr>
            <a:r>
              <a:rPr lang="en-US" altLang="en-US" sz="3600" b="1" dirty="0">
                <a:solidFill>
                  <a:srgbClr val="404040"/>
                </a:solidFill>
              </a:rPr>
              <a:t>Knowledge based planning</a:t>
            </a:r>
          </a:p>
          <a:p>
            <a:pPr marL="914400" lvl="1" indent="-514350">
              <a:buFont typeface="Arial" panose="020B0604020202020204" pitchFamily="34" charset="0"/>
              <a:buAutoNum type="arabicPeriod"/>
            </a:pPr>
            <a:endParaRPr lang="en-US" altLang="en-US" sz="3600" b="1" dirty="0">
              <a:solidFill>
                <a:srgbClr val="404040"/>
              </a:solidFill>
            </a:endParaRPr>
          </a:p>
          <a:p>
            <a:pPr marL="914400" lvl="1" indent="-514350">
              <a:buFont typeface="Arial" panose="020B0604020202020204" pitchFamily="34" charset="0"/>
              <a:buAutoNum type="arabicPeriod"/>
            </a:pPr>
            <a:r>
              <a:rPr lang="en-US" altLang="en-US" sz="3200" dirty="0">
                <a:solidFill>
                  <a:srgbClr val="404040"/>
                </a:solidFill>
              </a:rPr>
              <a:t>Multi parameter </a:t>
            </a:r>
            <a:r>
              <a:rPr lang="en-US" altLang="en-US" sz="3200" dirty="0" err="1">
                <a:solidFill>
                  <a:srgbClr val="404040"/>
                </a:solidFill>
              </a:rPr>
              <a:t>optimisation</a:t>
            </a:r>
            <a:endParaRPr lang="en-US" altLang="en-US" sz="3200" dirty="0">
              <a:solidFill>
                <a:srgbClr val="404040"/>
              </a:solidFill>
            </a:endParaRPr>
          </a:p>
          <a:p>
            <a:pPr>
              <a:buFont typeface="Arial" panose="020B0604020202020204" pitchFamily="34" charset="0"/>
              <a:buChar char="•"/>
            </a:pPr>
            <a:endParaRPr lang="en-US" altLang="en-US" sz="3200" dirty="0">
              <a:solidFill>
                <a:srgbClr val="404040"/>
              </a:solidFill>
            </a:endParaRPr>
          </a:p>
          <a:p>
            <a:endParaRPr lang="en-US" altLang="en-US" sz="3200" dirty="0">
              <a:solidFill>
                <a:srgbClr val="404040"/>
              </a:solidFill>
            </a:endParaRPr>
          </a:p>
        </p:txBody>
      </p:sp>
      <p:sp>
        <p:nvSpPr>
          <p:cNvPr id="102402" name="Text Placeholder 4">
            <a:extLst>
              <a:ext uri="{FF2B5EF4-FFF2-40B4-BE49-F238E27FC236}">
                <a16:creationId xmlns:a16="http://schemas.microsoft.com/office/drawing/2014/main" id="{2A1BFCBD-C438-4072-ADCE-F761C8A9B96A}"/>
              </a:ext>
            </a:extLst>
          </p:cNvPr>
          <p:cNvSpPr>
            <a:spLocks noGrp="1"/>
          </p:cNvSpPr>
          <p:nvPr>
            <p:ph type="body" sz="quarter" idx="17"/>
          </p:nvPr>
        </p:nvSpPr>
        <p:spPr>
          <a:xfrm>
            <a:off x="1524000" y="666750"/>
            <a:ext cx="9144000" cy="1195388"/>
          </a:xfrm>
        </p:spPr>
        <p:txBody>
          <a:bodyPr/>
          <a:lstStyle/>
          <a:p>
            <a:pPr algn="ctr"/>
            <a:r>
              <a:rPr lang="en-US" altLang="en-US" sz="3600" b="0" dirty="0">
                <a:solidFill>
                  <a:schemeClr val="bg1"/>
                </a:solidFill>
              </a:rPr>
              <a:t>Two principle areas of AI use in radiotherapy planning</a:t>
            </a:r>
          </a:p>
        </p:txBody>
      </p:sp>
      <p:pic>
        <p:nvPicPr>
          <p:cNvPr id="2" name="Picture 1">
            <a:extLst>
              <a:ext uri="{FF2B5EF4-FFF2-40B4-BE49-F238E27FC236}">
                <a16:creationId xmlns:a16="http://schemas.microsoft.com/office/drawing/2014/main" id="{86BBB80B-65A1-8042-7CBF-CB7E4F33F507}"/>
              </a:ext>
            </a:extLst>
          </p:cNvPr>
          <p:cNvPicPr>
            <a:picLocks noChangeAspect="1"/>
          </p:cNvPicPr>
          <p:nvPr/>
        </p:nvPicPr>
        <p:blipFill>
          <a:blip r:embed="rId3"/>
          <a:srcRect l="8750" t="38890" r="10833" b="42083"/>
          <a:stretch/>
        </p:blipFill>
        <p:spPr>
          <a:xfrm>
            <a:off x="10429875" y="6441055"/>
            <a:ext cx="1762125" cy="416945"/>
          </a:xfrm>
          <a:prstGeom prst="rect">
            <a:avLst/>
          </a:prstGeom>
        </p:spPr>
      </p:pic>
    </p:spTree>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Slide Number Placeholder 3">
            <a:extLst>
              <a:ext uri="{FF2B5EF4-FFF2-40B4-BE49-F238E27FC236}">
                <a16:creationId xmlns:a16="http://schemas.microsoft.com/office/drawing/2014/main" id="{ED13AC45-B995-4C47-ADAD-0A403310D1C5}"/>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ヒラギノ角ゴ Pro W3" charset="-128"/>
              </a:defRPr>
            </a:lvl1pPr>
            <a:lvl2pPr marL="742950" indent="-285750">
              <a:defRPr>
                <a:solidFill>
                  <a:schemeClr val="tx1"/>
                </a:solidFill>
                <a:latin typeface="Arial" panose="020B0604020202020204" pitchFamily="34" charset="0"/>
                <a:ea typeface="ヒラギノ角ゴ Pro W3" charset="-128"/>
              </a:defRPr>
            </a:lvl2pPr>
            <a:lvl3pPr marL="1143000" indent="-228600">
              <a:defRPr>
                <a:solidFill>
                  <a:schemeClr val="tx1"/>
                </a:solidFill>
                <a:latin typeface="Arial" panose="020B0604020202020204" pitchFamily="34" charset="0"/>
                <a:ea typeface="ヒラギノ角ゴ Pro W3" charset="-128"/>
              </a:defRPr>
            </a:lvl3pPr>
            <a:lvl4pPr marL="1600200" indent="-228600">
              <a:defRPr>
                <a:solidFill>
                  <a:schemeClr val="tx1"/>
                </a:solidFill>
                <a:latin typeface="Arial" panose="020B0604020202020204" pitchFamily="34" charset="0"/>
                <a:ea typeface="ヒラギノ角ゴ Pro W3" charset="-128"/>
              </a:defRPr>
            </a:lvl4pPr>
            <a:lvl5pPr marL="2057400" indent="-228600">
              <a:defRPr>
                <a:solidFill>
                  <a:schemeClr val="tx1"/>
                </a:solidFill>
                <a:latin typeface="Arial" panose="020B0604020202020204" pitchFamily="34" charset="0"/>
                <a:ea typeface="ヒラギノ角ゴ Pro W3"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ヒラギノ角ゴ Pro W3"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ヒラギノ角ゴ Pro W3"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ヒラギノ角ゴ Pro W3"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ヒラギノ角ゴ Pro W3" charset="-128"/>
              </a:defRPr>
            </a:lvl9pPr>
          </a:lstStyle>
          <a:p>
            <a:pPr eaLnBrk="1" hangingPunct="1"/>
            <a:fld id="{BA2A82A0-FBFB-4B65-8B8D-2903E670CF07}" type="slidenum">
              <a:rPr lang="en-CA" altLang="en-US">
                <a:solidFill>
                  <a:srgbClr val="FFFFFF"/>
                </a:solidFill>
                <a:ea typeface="ＭＳ Ｐゴシック" panose="020B0600070205080204" pitchFamily="34" charset="-128"/>
              </a:rPr>
              <a:pPr eaLnBrk="1" hangingPunct="1"/>
              <a:t>15</a:t>
            </a:fld>
            <a:endParaRPr lang="en-CA" altLang="en-US">
              <a:solidFill>
                <a:srgbClr val="FFFFFF"/>
              </a:solidFill>
              <a:ea typeface="ＭＳ Ｐゴシック" panose="020B0600070205080204" pitchFamily="34" charset="-128"/>
            </a:endParaRPr>
          </a:p>
        </p:txBody>
      </p:sp>
      <p:sp>
        <p:nvSpPr>
          <p:cNvPr id="104449" name="Title 1">
            <a:extLst>
              <a:ext uri="{FF2B5EF4-FFF2-40B4-BE49-F238E27FC236}">
                <a16:creationId xmlns:a16="http://schemas.microsoft.com/office/drawing/2014/main" id="{39676056-61E9-40D6-B0E4-BA555F0B0AF9}"/>
              </a:ext>
            </a:extLst>
          </p:cNvPr>
          <p:cNvSpPr>
            <a:spLocks noGrp="1"/>
          </p:cNvSpPr>
          <p:nvPr>
            <p:ph type="title" idx="4294967295"/>
          </p:nvPr>
        </p:nvSpPr>
        <p:spPr bwMode="auto">
          <a:xfrm>
            <a:off x="0" y="50800"/>
            <a:ext cx="7200900" cy="7826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a:bodyPr>
          <a:lstStyle/>
          <a:p>
            <a:r>
              <a:rPr lang="en-CA" altLang="en-US" dirty="0">
                <a:solidFill>
                  <a:schemeClr val="tx1"/>
                </a:solidFill>
                <a:ea typeface="ＭＳ Ｐゴシック" panose="020B0600070205080204" pitchFamily="34" charset="-128"/>
              </a:rPr>
              <a:t>Dose Inference</a:t>
            </a:r>
          </a:p>
        </p:txBody>
      </p:sp>
      <p:pic>
        <p:nvPicPr>
          <p:cNvPr id="104451" name="Picture 48" descr="CHRP_resultTangent_f1_p579.png">
            <a:extLst>
              <a:ext uri="{FF2B5EF4-FFF2-40B4-BE49-F238E27FC236}">
                <a16:creationId xmlns:a16="http://schemas.microsoft.com/office/drawing/2014/main" id="{96A8F289-0790-49B7-8629-184B52164B20}"/>
              </a:ext>
            </a:extLst>
          </p:cNvPr>
          <p:cNvPicPr>
            <a:picLocks noChangeAspect="1"/>
          </p:cNvPicPr>
          <p:nvPr/>
        </p:nvPicPr>
        <p:blipFill>
          <a:blip r:embed="rId3">
            <a:extLst>
              <a:ext uri="{28A0092B-C50C-407E-A947-70E740481C1C}">
                <a14:useLocalDpi xmlns:a14="http://schemas.microsoft.com/office/drawing/2010/main" val="0"/>
              </a:ext>
            </a:extLst>
          </a:blip>
          <a:srcRect l="10001" t="20000" r="10001" b="28000"/>
          <a:stretch>
            <a:fillRect/>
          </a:stretch>
        </p:blipFill>
        <p:spPr bwMode="auto">
          <a:xfrm>
            <a:off x="-8785225" y="3275014"/>
            <a:ext cx="1439862" cy="935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452" name="Picture 49" descr="Screen Shot 2014-10-29 at 8.49.19 AM.png">
            <a:extLst>
              <a:ext uri="{FF2B5EF4-FFF2-40B4-BE49-F238E27FC236}">
                <a16:creationId xmlns:a16="http://schemas.microsoft.com/office/drawing/2014/main" id="{8598849A-3C32-47D9-AD21-BD350FA0E121}"/>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418513" y="3490914"/>
            <a:ext cx="180975" cy="173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453" name="Picture 50" descr="Screen Shot 2014-10-29 at 8.49.37 AM.png">
            <a:extLst>
              <a:ext uri="{FF2B5EF4-FFF2-40B4-BE49-F238E27FC236}">
                <a16:creationId xmlns:a16="http://schemas.microsoft.com/office/drawing/2014/main" id="{922826A9-A78B-4388-9D22-EC78C3BC2915}"/>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8740775" y="3711575"/>
            <a:ext cx="185737"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 name="Rectangle 51">
            <a:extLst>
              <a:ext uri="{FF2B5EF4-FFF2-40B4-BE49-F238E27FC236}">
                <a16:creationId xmlns:a16="http://schemas.microsoft.com/office/drawing/2014/main" id="{83B2A2F7-B20E-4343-8137-036763463A3E}"/>
              </a:ext>
            </a:extLst>
          </p:cNvPr>
          <p:cNvSpPr>
            <a:spLocks noChangeArrowheads="1"/>
          </p:cNvSpPr>
          <p:nvPr/>
        </p:nvSpPr>
        <p:spPr bwMode="auto">
          <a:xfrm>
            <a:off x="-8418513" y="3489326"/>
            <a:ext cx="177800" cy="174625"/>
          </a:xfrm>
          <a:prstGeom prst="rect">
            <a:avLst/>
          </a:prstGeom>
          <a:noFill/>
          <a:ln w="9525">
            <a:solidFill>
              <a:srgbClr val="FFFF00"/>
            </a:solidFill>
            <a:miter lim="800000"/>
            <a:headEnd/>
            <a:tailEnd/>
          </a:ln>
          <a:effectLst>
            <a:outerShdw blurRad="40000" dist="23000" dir="5400000" rotWithShape="0">
              <a:srgbClr val="808080">
                <a:alpha val="34999"/>
              </a:srgbClr>
            </a:outerShdw>
          </a:effectLst>
          <a:extLst>
            <a:ext uri="{909E8E84-426E-40DD-AFC4-6F175D3DCCD1}">
              <a14:hiddenFill xmlns:a14="http://schemas.microsoft.com/office/drawing/2010/main">
                <a:solidFill>
                  <a:srgbClr val="FFFFFF"/>
                </a:solidFill>
              </a14:hiddenFill>
            </a:ext>
          </a:extLst>
        </p:spPr>
        <p:txBody>
          <a:bodyPr anchor="ctr"/>
          <a:lstStyle/>
          <a:p>
            <a:pPr algn="ctr" eaLnBrk="1" hangingPunct="1">
              <a:defRPr/>
            </a:pPr>
            <a:endParaRPr lang="en-US">
              <a:solidFill>
                <a:srgbClr val="FFFFFF"/>
              </a:solidFill>
              <a:latin typeface="Arial"/>
              <a:ea typeface="ＭＳ Ｐゴシック" panose="020B0600070205080204" pitchFamily="34" charset="-128"/>
            </a:endParaRPr>
          </a:p>
        </p:txBody>
      </p:sp>
      <p:sp>
        <p:nvSpPr>
          <p:cNvPr id="53" name="Rectangle 52">
            <a:extLst>
              <a:ext uri="{FF2B5EF4-FFF2-40B4-BE49-F238E27FC236}">
                <a16:creationId xmlns:a16="http://schemas.microsoft.com/office/drawing/2014/main" id="{06CB4E91-88C5-4B44-BFEE-1F7EACB30B5C}"/>
              </a:ext>
            </a:extLst>
          </p:cNvPr>
          <p:cNvSpPr>
            <a:spLocks noChangeArrowheads="1"/>
          </p:cNvSpPr>
          <p:nvPr/>
        </p:nvSpPr>
        <p:spPr bwMode="auto">
          <a:xfrm>
            <a:off x="-8736013" y="3714751"/>
            <a:ext cx="177800" cy="174625"/>
          </a:xfrm>
          <a:prstGeom prst="rect">
            <a:avLst/>
          </a:prstGeom>
          <a:noFill/>
          <a:ln w="9525">
            <a:solidFill>
              <a:srgbClr val="FFFFFF"/>
            </a:solidFill>
            <a:miter lim="800000"/>
            <a:headEnd/>
            <a:tailEnd/>
          </a:ln>
          <a:effectLst>
            <a:outerShdw blurRad="40000" dist="23000" dir="5400000" rotWithShape="0">
              <a:srgbClr val="808080">
                <a:alpha val="34999"/>
              </a:srgbClr>
            </a:outerShdw>
          </a:effectLst>
          <a:extLst>
            <a:ext uri="{909E8E84-426E-40DD-AFC4-6F175D3DCCD1}">
              <a14:hiddenFill xmlns:a14="http://schemas.microsoft.com/office/drawing/2010/main">
                <a:solidFill>
                  <a:srgbClr val="FFFFFF"/>
                </a:solidFill>
              </a14:hiddenFill>
            </a:ext>
          </a:extLst>
        </p:spPr>
        <p:txBody>
          <a:bodyPr anchor="ctr"/>
          <a:lstStyle/>
          <a:p>
            <a:pPr algn="ctr" eaLnBrk="1" hangingPunct="1">
              <a:defRPr/>
            </a:pPr>
            <a:endParaRPr lang="en-US">
              <a:solidFill>
                <a:srgbClr val="FFFFFF"/>
              </a:solidFill>
              <a:latin typeface="Arial"/>
              <a:ea typeface="ＭＳ Ｐゴシック" panose="020B0600070205080204" pitchFamily="34" charset="-128"/>
            </a:endParaRPr>
          </a:p>
        </p:txBody>
      </p:sp>
      <p:pic>
        <p:nvPicPr>
          <p:cNvPr id="104456" name="Picture 53" descr="CHRP_resultTangent_ClinDose_f1_p579.png">
            <a:extLst>
              <a:ext uri="{FF2B5EF4-FFF2-40B4-BE49-F238E27FC236}">
                <a16:creationId xmlns:a16="http://schemas.microsoft.com/office/drawing/2014/main" id="{7AAB4CB6-61A1-4D9E-B728-BB85AEA9669A}"/>
              </a:ext>
            </a:extLst>
          </p:cNvPr>
          <p:cNvPicPr>
            <a:picLocks noChangeAspect="1"/>
          </p:cNvPicPr>
          <p:nvPr/>
        </p:nvPicPr>
        <p:blipFill>
          <a:blip r:embed="rId6">
            <a:extLst>
              <a:ext uri="{28A0092B-C50C-407E-A947-70E740481C1C}">
                <a14:useLocalDpi xmlns:a14="http://schemas.microsoft.com/office/drawing/2010/main" val="0"/>
              </a:ext>
            </a:extLst>
          </a:blip>
          <a:srcRect l="10001" t="20094" r="10001" b="27905"/>
          <a:stretch>
            <a:fillRect/>
          </a:stretch>
        </p:blipFill>
        <p:spPr bwMode="auto">
          <a:xfrm>
            <a:off x="-8785225" y="3297239"/>
            <a:ext cx="1439862" cy="935037"/>
          </a:xfrm>
          <a:prstGeom prst="rect">
            <a:avLst/>
          </a:prstGeom>
          <a:noFill/>
          <a:ln>
            <a:noFill/>
          </a:ln>
          <a:extLst>
            <a:ext uri="{909E8E84-426E-40DD-AFC4-6F175D3DCCD1}">
              <a14:hiddenFill xmlns:a14="http://schemas.microsoft.com/office/drawing/2010/main">
                <a:solidFill>
                  <a:srgbClr val="FFFFFF">
                    <a:alpha val="45882"/>
                  </a:srgbClr>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457" name="Picture 2">
            <a:extLst>
              <a:ext uri="{FF2B5EF4-FFF2-40B4-BE49-F238E27FC236}">
                <a16:creationId xmlns:a16="http://schemas.microsoft.com/office/drawing/2014/main" id="{5EF44D07-B8C2-415D-98D9-2F33E2ECF51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l="31" t="8269" r="63470" b="169"/>
          <a:stretch>
            <a:fillRect/>
          </a:stretch>
        </p:blipFill>
        <p:spPr bwMode="auto">
          <a:xfrm>
            <a:off x="3641726" y="3243264"/>
            <a:ext cx="1165225" cy="1412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7" name="Content Placeholder 8">
            <a:extLst>
              <a:ext uri="{FF2B5EF4-FFF2-40B4-BE49-F238E27FC236}">
                <a16:creationId xmlns:a16="http://schemas.microsoft.com/office/drawing/2014/main" id="{E3D811AA-3430-3F4C-9A0A-4C4318A80EC9}"/>
              </a:ext>
            </a:extLst>
          </p:cNvPr>
          <p:cNvSpPr txBox="1">
            <a:spLocks/>
          </p:cNvSpPr>
          <p:nvPr/>
        </p:nvSpPr>
        <p:spPr>
          <a:xfrm>
            <a:off x="1208540" y="588282"/>
            <a:ext cx="9144000" cy="817562"/>
          </a:xfrm>
          <a:prstGeom prst="rect">
            <a:avLst/>
          </a:prstGeom>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lgn="ctr">
              <a:buNone/>
              <a:defRPr/>
            </a:pPr>
            <a:r>
              <a:rPr lang="en-CA" sz="2400" kern="0" dirty="0"/>
              <a:t>Atlas Regression Forests are </a:t>
            </a:r>
          </a:p>
          <a:p>
            <a:pPr marL="0" indent="0" algn="ctr">
              <a:buNone/>
              <a:defRPr/>
            </a:pPr>
            <a:r>
              <a:rPr lang="en-CA" sz="2400" kern="0" dirty="0"/>
              <a:t>inversely weighted by predicted atlas accuracy</a:t>
            </a:r>
          </a:p>
        </p:txBody>
      </p:sp>
      <p:grpSp>
        <p:nvGrpSpPr>
          <p:cNvPr id="104459" name="Group 2">
            <a:extLst>
              <a:ext uri="{FF2B5EF4-FFF2-40B4-BE49-F238E27FC236}">
                <a16:creationId xmlns:a16="http://schemas.microsoft.com/office/drawing/2014/main" id="{2B411A7A-B337-4E87-A95A-C980377B56D0}"/>
              </a:ext>
            </a:extLst>
          </p:cNvPr>
          <p:cNvGrpSpPr>
            <a:grpSpLocks/>
          </p:cNvGrpSpPr>
          <p:nvPr/>
        </p:nvGrpSpPr>
        <p:grpSpPr bwMode="auto">
          <a:xfrm>
            <a:off x="7864476" y="1504951"/>
            <a:ext cx="2606675" cy="5089525"/>
            <a:chOff x="6271110" y="1513541"/>
            <a:chExt cx="2606426" cy="5089590"/>
          </a:xfrm>
        </p:grpSpPr>
        <p:pic>
          <p:nvPicPr>
            <p:cNvPr id="104476" name="Picture 55">
              <a:extLst>
                <a:ext uri="{FF2B5EF4-FFF2-40B4-BE49-F238E27FC236}">
                  <a16:creationId xmlns:a16="http://schemas.microsoft.com/office/drawing/2014/main" id="{0BE525B2-6682-4F11-AC3E-20DD1440E337}"/>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flipH="1">
              <a:off x="6460745" y="1604314"/>
              <a:ext cx="1208396"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04477" name="Group 58">
              <a:extLst>
                <a:ext uri="{FF2B5EF4-FFF2-40B4-BE49-F238E27FC236}">
                  <a16:creationId xmlns:a16="http://schemas.microsoft.com/office/drawing/2014/main" id="{B0AD2226-3584-4D23-AF8B-982978363AE2}"/>
                </a:ext>
              </a:extLst>
            </p:cNvPr>
            <p:cNvGrpSpPr>
              <a:grpSpLocks/>
            </p:cNvGrpSpPr>
            <p:nvPr/>
          </p:nvGrpSpPr>
          <p:grpSpPr bwMode="auto">
            <a:xfrm>
              <a:off x="6271110" y="1513541"/>
              <a:ext cx="2606426" cy="5089590"/>
              <a:chOff x="6651096" y="1529659"/>
              <a:chExt cx="2606426" cy="5089590"/>
            </a:xfrm>
          </p:grpSpPr>
          <p:pic>
            <p:nvPicPr>
              <p:cNvPr id="104478" name="Picture 73">
                <a:extLst>
                  <a:ext uri="{FF2B5EF4-FFF2-40B4-BE49-F238E27FC236}">
                    <a16:creationId xmlns:a16="http://schemas.microsoft.com/office/drawing/2014/main" id="{425D375F-11B6-4B1B-8436-B9608A02D1A5}"/>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7015289" y="2693944"/>
                <a:ext cx="1208396"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479" name="Picture 74">
                <a:extLst>
                  <a:ext uri="{FF2B5EF4-FFF2-40B4-BE49-F238E27FC236}">
                    <a16:creationId xmlns:a16="http://schemas.microsoft.com/office/drawing/2014/main" id="{2B4F39EC-D832-4DC2-BCE6-5034658F1BCA}"/>
                  </a:ext>
                </a:extLst>
              </p:cNvPr>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7684315" y="1529659"/>
                <a:ext cx="1208396"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480" name="Picture 75">
                <a:extLst>
                  <a:ext uri="{FF2B5EF4-FFF2-40B4-BE49-F238E27FC236}">
                    <a16:creationId xmlns:a16="http://schemas.microsoft.com/office/drawing/2014/main" id="{50066EB6-2557-4AEF-9BE0-CD282019CD56}"/>
                  </a:ext>
                </a:extLst>
              </p:cNvPr>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flipH="1">
                <a:off x="7179300" y="5247649"/>
                <a:ext cx="1208396"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481" name="Picture 76">
                <a:extLst>
                  <a:ext uri="{FF2B5EF4-FFF2-40B4-BE49-F238E27FC236}">
                    <a16:creationId xmlns:a16="http://schemas.microsoft.com/office/drawing/2014/main" id="{4DADC5F0-0C5B-4FDA-A815-96CB08F89634}"/>
                  </a:ext>
                </a:extLst>
              </p:cNvPr>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flipH="1">
                <a:off x="6651096" y="2306232"/>
                <a:ext cx="1208395"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482" name="Picture 77">
                <a:extLst>
                  <a:ext uri="{FF2B5EF4-FFF2-40B4-BE49-F238E27FC236}">
                    <a16:creationId xmlns:a16="http://schemas.microsoft.com/office/drawing/2014/main" id="{BD851729-CD49-447F-8EA7-B4FACE1D7FC1}"/>
                  </a:ext>
                </a:extLst>
              </p:cNvPr>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7203119" y="3677832"/>
                <a:ext cx="1208395"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483" name="Picture 78">
                <a:extLst>
                  <a:ext uri="{FF2B5EF4-FFF2-40B4-BE49-F238E27FC236}">
                    <a16:creationId xmlns:a16="http://schemas.microsoft.com/office/drawing/2014/main" id="{B9431AE5-CF6C-4B75-8BB9-C8F67FEDC968}"/>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7394347" y="4724609"/>
                <a:ext cx="1208396"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484" name="Picture 79">
                <a:extLst>
                  <a:ext uri="{FF2B5EF4-FFF2-40B4-BE49-F238E27FC236}">
                    <a16:creationId xmlns:a16="http://schemas.microsoft.com/office/drawing/2014/main" id="{39E574C0-115A-4DAE-A50B-5B3D258D1E92}"/>
                  </a:ext>
                </a:extLst>
              </p:cNvPr>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7848680" y="2881086"/>
                <a:ext cx="1208395"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485" name="Picture 80">
                <a:extLst>
                  <a:ext uri="{FF2B5EF4-FFF2-40B4-BE49-F238E27FC236}">
                    <a16:creationId xmlns:a16="http://schemas.microsoft.com/office/drawing/2014/main" id="{E6A30039-6A6A-4937-BD7D-BBE9321AE73E}"/>
                  </a:ext>
                </a:extLst>
              </p:cNvPr>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8049127" y="4143983"/>
                <a:ext cx="1208395"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486" name="Picture 81">
                <a:extLst>
                  <a:ext uri="{FF2B5EF4-FFF2-40B4-BE49-F238E27FC236}">
                    <a16:creationId xmlns:a16="http://schemas.microsoft.com/office/drawing/2014/main" id="{1444CC51-F3FD-4537-9A20-9B4FCA9C747E}"/>
                  </a:ext>
                </a:extLst>
              </p:cNvPr>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flipH="1">
                <a:off x="8011582" y="5247649"/>
                <a:ext cx="1208396"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487" name="Picture 82">
                <a:extLst>
                  <a:ext uri="{FF2B5EF4-FFF2-40B4-BE49-F238E27FC236}">
                    <a16:creationId xmlns:a16="http://schemas.microsoft.com/office/drawing/2014/main" id="{7B7EE81D-C6BA-4C69-AD59-1A01F6AE9AAD}"/>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7669140" y="2402133"/>
                <a:ext cx="1208396"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pic>
        <p:nvPicPr>
          <p:cNvPr id="104460" name="Picture 60">
            <a:extLst>
              <a:ext uri="{FF2B5EF4-FFF2-40B4-BE49-F238E27FC236}">
                <a16:creationId xmlns:a16="http://schemas.microsoft.com/office/drawing/2014/main" id="{E5712D9D-E3AB-4DA1-BB95-8961F04785C7}"/>
              </a:ext>
            </a:extLst>
          </p:cNvPr>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2098676" y="3284538"/>
            <a:ext cx="1209675"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04461" name="Group 27">
            <a:extLst>
              <a:ext uri="{FF2B5EF4-FFF2-40B4-BE49-F238E27FC236}">
                <a16:creationId xmlns:a16="http://schemas.microsoft.com/office/drawing/2014/main" id="{FAFC0525-53DF-4270-9F0A-EC4E42617188}"/>
              </a:ext>
            </a:extLst>
          </p:cNvPr>
          <p:cNvGrpSpPr>
            <a:grpSpLocks/>
          </p:cNvGrpSpPr>
          <p:nvPr/>
        </p:nvGrpSpPr>
        <p:grpSpPr bwMode="auto">
          <a:xfrm>
            <a:off x="5240338" y="3394075"/>
            <a:ext cx="2500312" cy="1371600"/>
            <a:chOff x="3931004" y="3394643"/>
            <a:chExt cx="2499351" cy="1371600"/>
          </a:xfrm>
        </p:grpSpPr>
        <p:pic>
          <p:nvPicPr>
            <p:cNvPr id="104474" name="Picture 72">
              <a:extLst>
                <a:ext uri="{FF2B5EF4-FFF2-40B4-BE49-F238E27FC236}">
                  <a16:creationId xmlns:a16="http://schemas.microsoft.com/office/drawing/2014/main" id="{3CD50358-5CCA-467D-B504-DF6487274EFE}"/>
                </a:ext>
              </a:extLst>
            </p:cNvPr>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5221959" y="3394643"/>
              <a:ext cx="1208396"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475" name="Picture 19">
              <a:extLst>
                <a:ext uri="{FF2B5EF4-FFF2-40B4-BE49-F238E27FC236}">
                  <a16:creationId xmlns:a16="http://schemas.microsoft.com/office/drawing/2014/main" id="{6F8C4E03-5401-4CF7-B33B-93060E965663}"/>
                </a:ext>
              </a:extLst>
            </p:cNvPr>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3931004" y="3394643"/>
              <a:ext cx="1208397"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4462" name="Picture 68">
            <a:extLst>
              <a:ext uri="{FF2B5EF4-FFF2-40B4-BE49-F238E27FC236}">
                <a16:creationId xmlns:a16="http://schemas.microsoft.com/office/drawing/2014/main" id="{039E1C7D-4FA3-4C65-9B06-1386E0C9F2BA}"/>
              </a:ext>
            </a:extLst>
          </p:cNvPr>
          <p:cNvPicPr>
            <a:picLocks noChangeAspect="1"/>
          </p:cNvPicPr>
          <p:nvPr/>
        </p:nvPicPr>
        <p:blipFill>
          <a:blip r:embed="rId14">
            <a:extLst>
              <a:ext uri="{28A0092B-C50C-407E-A947-70E740481C1C}">
                <a14:useLocalDpi xmlns:a14="http://schemas.microsoft.com/office/drawing/2010/main" val="0"/>
              </a:ext>
            </a:extLst>
          </a:blip>
          <a:srcRect/>
          <a:stretch>
            <a:fillRect/>
          </a:stretch>
        </p:blipFill>
        <p:spPr bwMode="auto">
          <a:xfrm>
            <a:off x="6530975" y="1566863"/>
            <a:ext cx="1208088"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04463" name="Group 28">
            <a:extLst>
              <a:ext uri="{FF2B5EF4-FFF2-40B4-BE49-F238E27FC236}">
                <a16:creationId xmlns:a16="http://schemas.microsoft.com/office/drawing/2014/main" id="{F1757AB0-0A43-4BE5-881A-1EBBC828A0A6}"/>
              </a:ext>
            </a:extLst>
          </p:cNvPr>
          <p:cNvGrpSpPr>
            <a:grpSpLocks/>
          </p:cNvGrpSpPr>
          <p:nvPr/>
        </p:nvGrpSpPr>
        <p:grpSpPr bwMode="auto">
          <a:xfrm>
            <a:off x="5240338" y="5222875"/>
            <a:ext cx="2514600" cy="1371600"/>
            <a:chOff x="3931004" y="5222621"/>
            <a:chExt cx="2513617" cy="1371600"/>
          </a:xfrm>
        </p:grpSpPr>
        <p:pic>
          <p:nvPicPr>
            <p:cNvPr id="104472" name="Picture 69">
              <a:extLst>
                <a:ext uri="{FF2B5EF4-FFF2-40B4-BE49-F238E27FC236}">
                  <a16:creationId xmlns:a16="http://schemas.microsoft.com/office/drawing/2014/main" id="{FD192F3B-0B23-46E0-BC14-1F870050FB77}"/>
                </a:ext>
              </a:extLst>
            </p:cNvPr>
            <p:cNvPicPr>
              <a:picLocks noChangeAspect="1"/>
            </p:cNvPicPr>
            <p:nvPr/>
          </p:nvPicPr>
          <p:blipFill>
            <a:blip r:embed="rId15">
              <a:extLst>
                <a:ext uri="{28A0092B-C50C-407E-A947-70E740481C1C}">
                  <a14:useLocalDpi xmlns:a14="http://schemas.microsoft.com/office/drawing/2010/main" val="0"/>
                </a:ext>
              </a:extLst>
            </a:blip>
            <a:srcRect/>
            <a:stretch>
              <a:fillRect/>
            </a:stretch>
          </p:blipFill>
          <p:spPr bwMode="auto">
            <a:xfrm>
              <a:off x="5236225" y="5222621"/>
              <a:ext cx="1208396"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473" name="Picture 25">
              <a:extLst>
                <a:ext uri="{FF2B5EF4-FFF2-40B4-BE49-F238E27FC236}">
                  <a16:creationId xmlns:a16="http://schemas.microsoft.com/office/drawing/2014/main" id="{B01B8337-CBDC-4D4D-8DEE-7AFA2734C5D0}"/>
                </a:ext>
              </a:extLst>
            </p:cNvPr>
            <p:cNvPicPr>
              <a:picLocks noChangeAspect="1"/>
            </p:cNvPicPr>
            <p:nvPr/>
          </p:nvPicPr>
          <p:blipFill>
            <a:blip r:embed="rId16">
              <a:extLst>
                <a:ext uri="{28A0092B-C50C-407E-A947-70E740481C1C}">
                  <a14:useLocalDpi xmlns:a14="http://schemas.microsoft.com/office/drawing/2010/main" val="0"/>
                </a:ext>
              </a:extLst>
            </a:blip>
            <a:srcRect/>
            <a:stretch>
              <a:fillRect/>
            </a:stretch>
          </p:blipFill>
          <p:spPr bwMode="auto">
            <a:xfrm>
              <a:off x="3931004" y="5222621"/>
              <a:ext cx="1208397"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4464" name="Picture 24">
            <a:extLst>
              <a:ext uri="{FF2B5EF4-FFF2-40B4-BE49-F238E27FC236}">
                <a16:creationId xmlns:a16="http://schemas.microsoft.com/office/drawing/2014/main" id="{90DC7A66-64C1-4B6F-A288-A9397E9F8F71}"/>
              </a:ext>
            </a:extLst>
          </p:cNvPr>
          <p:cNvPicPr>
            <a:picLocks noChangeAspect="1"/>
          </p:cNvPicPr>
          <p:nvPr/>
        </p:nvPicPr>
        <p:blipFill>
          <a:blip r:embed="rId17">
            <a:extLst>
              <a:ext uri="{28A0092B-C50C-407E-A947-70E740481C1C}">
                <a14:useLocalDpi xmlns:a14="http://schemas.microsoft.com/office/drawing/2010/main" val="0"/>
              </a:ext>
            </a:extLst>
          </a:blip>
          <a:srcRect/>
          <a:stretch>
            <a:fillRect/>
          </a:stretch>
        </p:blipFill>
        <p:spPr bwMode="auto">
          <a:xfrm>
            <a:off x="5240339" y="1566863"/>
            <a:ext cx="1209675"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 name="Rectangle 36">
            <a:extLst>
              <a:ext uri="{FF2B5EF4-FFF2-40B4-BE49-F238E27FC236}">
                <a16:creationId xmlns:a16="http://schemas.microsoft.com/office/drawing/2014/main" id="{FC9A9C9D-7A9B-7340-B17C-E214EE699C46}"/>
              </a:ext>
            </a:extLst>
          </p:cNvPr>
          <p:cNvSpPr>
            <a:spLocks noChangeArrowheads="1"/>
          </p:cNvSpPr>
          <p:nvPr/>
        </p:nvSpPr>
        <p:spPr bwMode="auto">
          <a:xfrm>
            <a:off x="5443538" y="2343150"/>
            <a:ext cx="177800" cy="173038"/>
          </a:xfrm>
          <a:prstGeom prst="rect">
            <a:avLst/>
          </a:prstGeom>
          <a:noFill/>
          <a:ln w="9525">
            <a:solidFill>
              <a:srgbClr val="FFFF00"/>
            </a:solidFill>
            <a:miter lim="800000"/>
            <a:headEnd/>
            <a:tailEnd/>
          </a:ln>
          <a:effectLst>
            <a:outerShdw blurRad="40000" dist="23000" dir="5400000" rotWithShape="0">
              <a:srgbClr val="808080">
                <a:alpha val="34999"/>
              </a:srgbClr>
            </a:outerShdw>
          </a:effectLst>
          <a:extLst>
            <a:ext uri="{909E8E84-426E-40DD-AFC4-6F175D3DCCD1}">
              <a14:hiddenFill xmlns:a14="http://schemas.microsoft.com/office/drawing/2010/main">
                <a:solidFill>
                  <a:srgbClr val="FFFFFF"/>
                </a:solidFill>
              </a14:hiddenFill>
            </a:ext>
          </a:extLst>
        </p:spPr>
        <p:txBody>
          <a:bodyPr anchor="ctr"/>
          <a:lstStyle/>
          <a:p>
            <a:pPr algn="ctr" eaLnBrk="1" hangingPunct="1">
              <a:defRPr/>
            </a:pPr>
            <a:endParaRPr lang="en-US">
              <a:solidFill>
                <a:srgbClr val="FFFFFF"/>
              </a:solidFill>
              <a:latin typeface="Arial"/>
              <a:ea typeface="ＭＳ Ｐゴシック" panose="020B0600070205080204" pitchFamily="34" charset="-128"/>
            </a:endParaRPr>
          </a:p>
        </p:txBody>
      </p:sp>
      <p:pic>
        <p:nvPicPr>
          <p:cNvPr id="62" name="Picture 3" descr="M:\Conference and Travel\ICCR2016\Presentation\Images\Pt2 dose_2.png">
            <a:extLst>
              <a:ext uri="{FF2B5EF4-FFF2-40B4-BE49-F238E27FC236}">
                <a16:creationId xmlns:a16="http://schemas.microsoft.com/office/drawing/2014/main" id="{BBA05907-A467-4A30-A5A5-89D49C09F52C}"/>
              </a:ext>
            </a:extLst>
          </p:cNvPr>
          <p:cNvPicPr>
            <a:picLocks noChangeAspect="1" noChangeArrowheads="1"/>
          </p:cNvPicPr>
          <p:nvPr/>
        </p:nvPicPr>
        <p:blipFill>
          <a:blip r:embed="rId18">
            <a:clrChange>
              <a:clrFrom>
                <a:srgbClr val="000000"/>
              </a:clrFrom>
              <a:clrTo>
                <a:srgbClr val="000000">
                  <a:alpha val="0"/>
                </a:srgbClr>
              </a:clrTo>
            </a:clrChange>
            <a:extLst>
              <a:ext uri="{28A0092B-C50C-407E-A947-70E740481C1C}">
                <a14:useLocalDpi xmlns:a14="http://schemas.microsoft.com/office/drawing/2010/main" val="0"/>
              </a:ext>
            </a:extLst>
          </a:blip>
          <a:srcRect/>
          <a:stretch>
            <a:fillRect/>
          </a:stretch>
        </p:blipFill>
        <p:spPr bwMode="auto">
          <a:xfrm>
            <a:off x="2098676" y="3275013"/>
            <a:ext cx="1209675"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Picture 3" descr="M:\Conference and Travel\ICCR2016\Presentation\Images\Pt2 dose_2.png">
            <a:extLst>
              <a:ext uri="{FF2B5EF4-FFF2-40B4-BE49-F238E27FC236}">
                <a16:creationId xmlns:a16="http://schemas.microsoft.com/office/drawing/2014/main" id="{8C989855-926F-44E5-A6FB-C2B49277C7B1}"/>
              </a:ext>
            </a:extLst>
          </p:cNvPr>
          <p:cNvPicPr>
            <a:picLocks noChangeAspect="1" noChangeArrowheads="1"/>
          </p:cNvPicPr>
          <p:nvPr/>
        </p:nvPicPr>
        <p:blipFill>
          <a:blip r:embed="rId19">
            <a:clrChange>
              <a:clrFrom>
                <a:srgbClr val="000000"/>
              </a:clrFrom>
              <a:clrTo>
                <a:srgbClr val="000000">
                  <a:alpha val="0"/>
                </a:srgbClr>
              </a:clrTo>
            </a:clrChange>
            <a:extLst>
              <a:ext uri="{28A0092B-C50C-407E-A947-70E740481C1C}">
                <a14:useLocalDpi xmlns:a14="http://schemas.microsoft.com/office/drawing/2010/main" val="0"/>
              </a:ext>
            </a:extLst>
          </a:blip>
          <a:srcRect l="10858" t="49629" r="74088" b="37692"/>
          <a:stretch>
            <a:fillRect/>
          </a:stretch>
        </p:blipFill>
        <p:spPr bwMode="auto">
          <a:xfrm>
            <a:off x="2228851" y="3960814"/>
            <a:ext cx="182563" cy="173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9" name="Group 8">
            <a:extLst>
              <a:ext uri="{FF2B5EF4-FFF2-40B4-BE49-F238E27FC236}">
                <a16:creationId xmlns:a16="http://schemas.microsoft.com/office/drawing/2014/main" id="{F4734E48-44A6-45FA-BC31-C518F2F42905}"/>
              </a:ext>
            </a:extLst>
          </p:cNvPr>
          <p:cNvGrpSpPr>
            <a:grpSpLocks/>
          </p:cNvGrpSpPr>
          <p:nvPr/>
        </p:nvGrpSpPr>
        <p:grpSpPr bwMode="auto">
          <a:xfrm>
            <a:off x="2238376" y="2343150"/>
            <a:ext cx="4689475" cy="1785938"/>
            <a:chOff x="714049" y="2342517"/>
            <a:chExt cx="4690314" cy="1786772"/>
          </a:xfrm>
        </p:grpSpPr>
        <p:sp>
          <p:nvSpPr>
            <p:cNvPr id="43" name="Rectangle 42">
              <a:extLst>
                <a:ext uri="{FF2B5EF4-FFF2-40B4-BE49-F238E27FC236}">
                  <a16:creationId xmlns:a16="http://schemas.microsoft.com/office/drawing/2014/main" id="{60FDC27E-D8E2-A24E-B3D8-AE447FEA2112}"/>
                </a:ext>
              </a:extLst>
            </p:cNvPr>
            <p:cNvSpPr>
              <a:spLocks noChangeArrowheads="1"/>
            </p:cNvSpPr>
            <p:nvPr/>
          </p:nvSpPr>
          <p:spPr bwMode="auto">
            <a:xfrm>
              <a:off x="5226531" y="2342517"/>
              <a:ext cx="177832" cy="173119"/>
            </a:xfrm>
            <a:prstGeom prst="rect">
              <a:avLst/>
            </a:prstGeom>
            <a:noFill/>
            <a:ln w="9525">
              <a:solidFill>
                <a:srgbClr val="FFFF00"/>
              </a:solidFill>
              <a:miter lim="800000"/>
              <a:headEnd/>
              <a:tailEnd/>
            </a:ln>
            <a:effectLst>
              <a:outerShdw blurRad="40000" dist="23000" dir="5400000" rotWithShape="0">
                <a:srgbClr val="808080">
                  <a:alpha val="34999"/>
                </a:srgbClr>
              </a:outerShdw>
            </a:effectLst>
            <a:extLst>
              <a:ext uri="{909E8E84-426E-40DD-AFC4-6F175D3DCCD1}">
                <a14:hiddenFill xmlns:a14="http://schemas.microsoft.com/office/drawing/2010/main">
                  <a:solidFill>
                    <a:srgbClr val="FFFFFF"/>
                  </a:solidFill>
                </a14:hiddenFill>
              </a:ext>
            </a:extLst>
          </p:spPr>
          <p:txBody>
            <a:bodyPr anchor="ctr"/>
            <a:lstStyle/>
            <a:p>
              <a:pPr algn="ctr" eaLnBrk="1" hangingPunct="1">
                <a:defRPr/>
              </a:pPr>
              <a:endParaRPr lang="en-US">
                <a:solidFill>
                  <a:srgbClr val="FFFFFF"/>
                </a:solidFill>
                <a:latin typeface="Arial"/>
                <a:ea typeface="ＭＳ Ｐゴシック" panose="020B0600070205080204" pitchFamily="34" charset="-128"/>
              </a:endParaRPr>
            </a:p>
          </p:txBody>
        </p:sp>
        <p:sp>
          <p:nvSpPr>
            <p:cNvPr id="58" name="Rectangle 57">
              <a:extLst>
                <a:ext uri="{FF2B5EF4-FFF2-40B4-BE49-F238E27FC236}">
                  <a16:creationId xmlns:a16="http://schemas.microsoft.com/office/drawing/2014/main" id="{A5076443-1615-CF48-A922-94E11E75BE11}"/>
                </a:ext>
              </a:extLst>
            </p:cNvPr>
            <p:cNvSpPr>
              <a:spLocks noChangeArrowheads="1"/>
            </p:cNvSpPr>
            <p:nvPr/>
          </p:nvSpPr>
          <p:spPr bwMode="auto">
            <a:xfrm>
              <a:off x="714049" y="3956170"/>
              <a:ext cx="177832" cy="173119"/>
            </a:xfrm>
            <a:prstGeom prst="rect">
              <a:avLst/>
            </a:prstGeom>
            <a:noFill/>
            <a:ln w="9525">
              <a:solidFill>
                <a:srgbClr val="FFFF00"/>
              </a:solidFill>
              <a:miter lim="800000"/>
              <a:headEnd/>
              <a:tailEnd/>
            </a:ln>
            <a:effectLst>
              <a:outerShdw blurRad="40000" dist="23000" dir="5400000" rotWithShape="0">
                <a:srgbClr val="808080">
                  <a:alpha val="34999"/>
                </a:srgbClr>
              </a:outerShdw>
            </a:effectLst>
            <a:extLst>
              <a:ext uri="{909E8E84-426E-40DD-AFC4-6F175D3DCCD1}">
                <a14:hiddenFill xmlns:a14="http://schemas.microsoft.com/office/drawing/2010/main">
                  <a:solidFill>
                    <a:srgbClr val="FFFFFF"/>
                  </a:solidFill>
                </a14:hiddenFill>
              </a:ext>
            </a:extLst>
          </p:spPr>
          <p:txBody>
            <a:bodyPr anchor="ctr"/>
            <a:lstStyle/>
            <a:p>
              <a:pPr algn="ctr" eaLnBrk="1" hangingPunct="1">
                <a:defRPr/>
              </a:pPr>
              <a:endParaRPr lang="en-US">
                <a:solidFill>
                  <a:srgbClr val="FFFFFF"/>
                </a:solidFill>
                <a:latin typeface="Arial"/>
                <a:ea typeface="ＭＳ Ｐゴシック" panose="020B0600070205080204" pitchFamily="34" charset="-128"/>
              </a:endParaRPr>
            </a:p>
          </p:txBody>
        </p:sp>
      </p:grpSp>
      <p:sp>
        <p:nvSpPr>
          <p:cNvPr id="104469" name="TextBox 39">
            <a:extLst>
              <a:ext uri="{FF2B5EF4-FFF2-40B4-BE49-F238E27FC236}">
                <a16:creationId xmlns:a16="http://schemas.microsoft.com/office/drawing/2014/main" id="{72A49616-DC19-447D-B676-41B8C6FBB5D7}"/>
              </a:ext>
            </a:extLst>
          </p:cNvPr>
          <p:cNvSpPr txBox="1">
            <a:spLocks noChangeArrowheads="1"/>
          </p:cNvSpPr>
          <p:nvPr/>
        </p:nvSpPr>
        <p:spPr bwMode="auto">
          <a:xfrm>
            <a:off x="1524000" y="6502400"/>
            <a:ext cx="20955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ヒラギノ角ゴ Pro W3" charset="-128"/>
              </a:defRPr>
            </a:lvl1pPr>
            <a:lvl2pPr marL="742950" indent="-285750">
              <a:defRPr>
                <a:solidFill>
                  <a:schemeClr val="tx1"/>
                </a:solidFill>
                <a:latin typeface="Arial" panose="020B0604020202020204" pitchFamily="34" charset="0"/>
                <a:ea typeface="ヒラギノ角ゴ Pro W3" charset="-128"/>
              </a:defRPr>
            </a:lvl2pPr>
            <a:lvl3pPr marL="1143000" indent="-228600">
              <a:defRPr>
                <a:solidFill>
                  <a:schemeClr val="tx1"/>
                </a:solidFill>
                <a:latin typeface="Arial" panose="020B0604020202020204" pitchFamily="34" charset="0"/>
                <a:ea typeface="ヒラギノ角ゴ Pro W3" charset="-128"/>
              </a:defRPr>
            </a:lvl3pPr>
            <a:lvl4pPr marL="1600200" indent="-228600">
              <a:defRPr>
                <a:solidFill>
                  <a:schemeClr val="tx1"/>
                </a:solidFill>
                <a:latin typeface="Arial" panose="020B0604020202020204" pitchFamily="34" charset="0"/>
                <a:ea typeface="ヒラギノ角ゴ Pro W3" charset="-128"/>
              </a:defRPr>
            </a:lvl4pPr>
            <a:lvl5pPr marL="2057400" indent="-228600">
              <a:defRPr>
                <a:solidFill>
                  <a:schemeClr val="tx1"/>
                </a:solidFill>
                <a:latin typeface="Arial" panose="020B0604020202020204" pitchFamily="34" charset="0"/>
                <a:ea typeface="ヒラギノ角ゴ Pro W3"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ヒラギノ角ゴ Pro W3"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ヒラギノ角ゴ Pro W3"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ヒラギノ角ゴ Pro W3"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ヒラギノ角ゴ Pro W3" charset="-128"/>
              </a:defRPr>
            </a:lvl9pPr>
          </a:lstStyle>
          <a:p>
            <a:pPr algn="r" eaLnBrk="1" hangingPunct="1"/>
            <a:r>
              <a:rPr lang="en-US" altLang="en-US" sz="1600">
                <a:solidFill>
                  <a:srgbClr val="FFFFFF"/>
                </a:solidFill>
              </a:rPr>
              <a:t>Courtesy Tom Purdie</a:t>
            </a:r>
          </a:p>
        </p:txBody>
      </p:sp>
      <p:pic>
        <p:nvPicPr>
          <p:cNvPr id="2" name="Picture 1">
            <a:extLst>
              <a:ext uri="{FF2B5EF4-FFF2-40B4-BE49-F238E27FC236}">
                <a16:creationId xmlns:a16="http://schemas.microsoft.com/office/drawing/2014/main" id="{BEF2F90E-E380-6A29-CD8C-52135781C20C}"/>
              </a:ext>
            </a:extLst>
          </p:cNvPr>
          <p:cNvPicPr>
            <a:picLocks noChangeAspect="1"/>
          </p:cNvPicPr>
          <p:nvPr/>
        </p:nvPicPr>
        <p:blipFill>
          <a:blip r:embed="rId20"/>
          <a:srcRect l="8750" t="38890" r="10833" b="42083"/>
          <a:stretch/>
        </p:blipFill>
        <p:spPr>
          <a:xfrm>
            <a:off x="10429875" y="6441055"/>
            <a:ext cx="1762125" cy="41694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7"/>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1027"/>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6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7" name="Picture 99">
            <a:extLst>
              <a:ext uri="{FF2B5EF4-FFF2-40B4-BE49-F238E27FC236}">
                <a16:creationId xmlns:a16="http://schemas.microsoft.com/office/drawing/2014/main" id="{36645B5C-7D23-4394-8C0C-1CE083B4C5B7}"/>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051800" y="4513263"/>
            <a:ext cx="1208088"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6500" name="Slide Number Placeholder 3">
            <a:extLst>
              <a:ext uri="{FF2B5EF4-FFF2-40B4-BE49-F238E27FC236}">
                <a16:creationId xmlns:a16="http://schemas.microsoft.com/office/drawing/2014/main" id="{57C217DD-57BA-4E55-8CBC-00E4E8463BEB}"/>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ヒラギノ角ゴ Pro W3" charset="-128"/>
              </a:defRPr>
            </a:lvl1pPr>
            <a:lvl2pPr marL="742950" indent="-285750">
              <a:defRPr>
                <a:solidFill>
                  <a:schemeClr val="tx1"/>
                </a:solidFill>
                <a:latin typeface="Arial" panose="020B0604020202020204" pitchFamily="34" charset="0"/>
                <a:ea typeface="ヒラギノ角ゴ Pro W3" charset="-128"/>
              </a:defRPr>
            </a:lvl2pPr>
            <a:lvl3pPr marL="1143000" indent="-228600">
              <a:defRPr>
                <a:solidFill>
                  <a:schemeClr val="tx1"/>
                </a:solidFill>
                <a:latin typeface="Arial" panose="020B0604020202020204" pitchFamily="34" charset="0"/>
                <a:ea typeface="ヒラギノ角ゴ Pro W3" charset="-128"/>
              </a:defRPr>
            </a:lvl3pPr>
            <a:lvl4pPr marL="1600200" indent="-228600">
              <a:defRPr>
                <a:solidFill>
                  <a:schemeClr val="tx1"/>
                </a:solidFill>
                <a:latin typeface="Arial" panose="020B0604020202020204" pitchFamily="34" charset="0"/>
                <a:ea typeface="ヒラギノ角ゴ Pro W3" charset="-128"/>
              </a:defRPr>
            </a:lvl4pPr>
            <a:lvl5pPr marL="2057400" indent="-228600">
              <a:defRPr>
                <a:solidFill>
                  <a:schemeClr val="tx1"/>
                </a:solidFill>
                <a:latin typeface="Arial" panose="020B0604020202020204" pitchFamily="34" charset="0"/>
                <a:ea typeface="ヒラギノ角ゴ Pro W3"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ヒラギノ角ゴ Pro W3"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ヒラギノ角ゴ Pro W3"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ヒラギノ角ゴ Pro W3"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ヒラギノ角ゴ Pro W3" charset="-128"/>
              </a:defRPr>
            </a:lvl9pPr>
          </a:lstStyle>
          <a:p>
            <a:pPr eaLnBrk="1" hangingPunct="1"/>
            <a:fld id="{60ECCEDB-D3C5-4325-A6CD-B2880C23542E}" type="slidenum">
              <a:rPr lang="en-CA" altLang="en-US">
                <a:solidFill>
                  <a:srgbClr val="FFFFFF"/>
                </a:solidFill>
                <a:ea typeface="ＭＳ Ｐゴシック" panose="020B0600070205080204" pitchFamily="34" charset="-128"/>
              </a:rPr>
              <a:pPr eaLnBrk="1" hangingPunct="1"/>
              <a:t>16</a:t>
            </a:fld>
            <a:endParaRPr lang="en-CA" altLang="en-US">
              <a:solidFill>
                <a:srgbClr val="FFFFFF"/>
              </a:solidFill>
              <a:ea typeface="ＭＳ Ｐゴシック" panose="020B0600070205080204" pitchFamily="34" charset="-128"/>
            </a:endParaRPr>
          </a:p>
        </p:txBody>
      </p:sp>
      <p:sp>
        <p:nvSpPr>
          <p:cNvPr id="106498" name="Title 1">
            <a:extLst>
              <a:ext uri="{FF2B5EF4-FFF2-40B4-BE49-F238E27FC236}">
                <a16:creationId xmlns:a16="http://schemas.microsoft.com/office/drawing/2014/main" id="{0F902E01-10F4-4B7B-917D-40CA410ECB0E}"/>
              </a:ext>
            </a:extLst>
          </p:cNvPr>
          <p:cNvSpPr>
            <a:spLocks noGrp="1"/>
          </p:cNvSpPr>
          <p:nvPr>
            <p:ph type="title" idx="4294967295"/>
          </p:nvPr>
        </p:nvSpPr>
        <p:spPr bwMode="auto">
          <a:xfrm>
            <a:off x="0" y="77788"/>
            <a:ext cx="7200900" cy="7826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a:bodyPr>
          <a:lstStyle/>
          <a:p>
            <a:r>
              <a:rPr lang="en-CA" altLang="en-US" dirty="0">
                <a:solidFill>
                  <a:schemeClr val="tx1"/>
                </a:solidFill>
                <a:ea typeface="ＭＳ Ｐゴシック" panose="020B0600070205080204" pitchFamily="34" charset="-128"/>
              </a:rPr>
              <a:t>Atlas-Selection Learning</a:t>
            </a:r>
          </a:p>
        </p:txBody>
      </p:sp>
      <p:sp>
        <p:nvSpPr>
          <p:cNvPr id="106499" name="Content Placeholder 2">
            <a:extLst>
              <a:ext uri="{FF2B5EF4-FFF2-40B4-BE49-F238E27FC236}">
                <a16:creationId xmlns:a16="http://schemas.microsoft.com/office/drawing/2014/main" id="{DD0D2065-1D58-4B5A-809D-6982292C2CC3}"/>
              </a:ext>
            </a:extLst>
          </p:cNvPr>
          <p:cNvSpPr>
            <a:spLocks noGrp="1"/>
          </p:cNvSpPr>
          <p:nvPr>
            <p:ph idx="4294967295"/>
          </p:nvPr>
        </p:nvSpPr>
        <p:spPr bwMode="auto">
          <a:xfrm>
            <a:off x="0" y="746125"/>
            <a:ext cx="6986588" cy="12493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fontScale="92500" lnSpcReduction="20000"/>
          </a:bodyPr>
          <a:lstStyle/>
          <a:p>
            <a:r>
              <a:rPr lang="en-CA" altLang="en-US" sz="2000">
                <a:ea typeface="ＭＳ Ｐゴシック" panose="020B0600070205080204" pitchFamily="34" charset="-128"/>
              </a:rPr>
              <a:t>Density estimates over observed features are computed</a:t>
            </a:r>
          </a:p>
          <a:p>
            <a:r>
              <a:rPr lang="en-CA" altLang="en-US" sz="2000">
                <a:ea typeface="ＭＳ Ｐゴシック" panose="020B0600070205080204" pitchFamily="34" charset="-128"/>
              </a:rPr>
              <a:t>Additional Regression Forests learn distances: </a:t>
            </a:r>
          </a:p>
          <a:p>
            <a:pPr lvl="2"/>
            <a:r>
              <a:rPr lang="en-CA" altLang="en-US">
                <a:ea typeface="ＭＳ Ｐゴシック" panose="020B0600070205080204" pitchFamily="34" charset="-128"/>
              </a:rPr>
              <a:t>P(accuracy | Atlas, Novel Image)</a:t>
            </a:r>
          </a:p>
        </p:txBody>
      </p:sp>
      <p:pic>
        <p:nvPicPr>
          <p:cNvPr id="106501" name="Picture 138">
            <a:extLst>
              <a:ext uri="{FF2B5EF4-FFF2-40B4-BE49-F238E27FC236}">
                <a16:creationId xmlns:a16="http://schemas.microsoft.com/office/drawing/2014/main" id="{A017AA23-3AD4-4A91-9B54-5AADBDCBF04A}"/>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620000" y="1824038"/>
            <a:ext cx="1208088"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06502" name="Group 125">
            <a:extLst>
              <a:ext uri="{FF2B5EF4-FFF2-40B4-BE49-F238E27FC236}">
                <a16:creationId xmlns:a16="http://schemas.microsoft.com/office/drawing/2014/main" id="{488F3F5F-B23E-41E1-8DA1-D072C2EEBB5E}"/>
              </a:ext>
            </a:extLst>
          </p:cNvPr>
          <p:cNvGrpSpPr>
            <a:grpSpLocks/>
          </p:cNvGrpSpPr>
          <p:nvPr/>
        </p:nvGrpSpPr>
        <p:grpSpPr bwMode="auto">
          <a:xfrm>
            <a:off x="7431089" y="1731964"/>
            <a:ext cx="2605087" cy="4975225"/>
            <a:chOff x="6651096" y="1643959"/>
            <a:chExt cx="2606426" cy="4975290"/>
          </a:xfrm>
        </p:grpSpPr>
        <p:pic>
          <p:nvPicPr>
            <p:cNvPr id="106518" name="Picture 98">
              <a:extLst>
                <a:ext uri="{FF2B5EF4-FFF2-40B4-BE49-F238E27FC236}">
                  <a16:creationId xmlns:a16="http://schemas.microsoft.com/office/drawing/2014/main" id="{3EA06F2D-E58B-41DB-8F0A-9FDC517376FE}"/>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015289" y="2693944"/>
              <a:ext cx="1208396"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519" name="Picture 100">
              <a:extLst>
                <a:ext uri="{FF2B5EF4-FFF2-40B4-BE49-F238E27FC236}">
                  <a16:creationId xmlns:a16="http://schemas.microsoft.com/office/drawing/2014/main" id="{7924C073-98DD-4164-9CCB-9B0255215E57}"/>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684315" y="1643959"/>
              <a:ext cx="1208396"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520" name="Picture 101">
              <a:extLst>
                <a:ext uri="{FF2B5EF4-FFF2-40B4-BE49-F238E27FC236}">
                  <a16:creationId xmlns:a16="http://schemas.microsoft.com/office/drawing/2014/main" id="{87D14D6B-89D3-48E9-929C-E5571CC52A7A}"/>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flipH="1">
              <a:off x="7179300" y="5247649"/>
              <a:ext cx="1208396"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521" name="Picture 97">
              <a:extLst>
                <a:ext uri="{FF2B5EF4-FFF2-40B4-BE49-F238E27FC236}">
                  <a16:creationId xmlns:a16="http://schemas.microsoft.com/office/drawing/2014/main" id="{1F4C7368-2321-40C0-B2C7-F14C4117D12F}"/>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flipH="1">
              <a:off x="6651096" y="2420532"/>
              <a:ext cx="1208395"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522" name="Picture 117">
              <a:extLst>
                <a:ext uri="{FF2B5EF4-FFF2-40B4-BE49-F238E27FC236}">
                  <a16:creationId xmlns:a16="http://schemas.microsoft.com/office/drawing/2014/main" id="{A3F4EF44-B52C-4063-B317-0325EF46CC7F}"/>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7203119" y="3668307"/>
              <a:ext cx="1208395"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523" name="Picture 118">
              <a:extLst>
                <a:ext uri="{FF2B5EF4-FFF2-40B4-BE49-F238E27FC236}">
                  <a16:creationId xmlns:a16="http://schemas.microsoft.com/office/drawing/2014/main" id="{B0AB5F62-C04E-4D28-85CF-0CC2D48EF863}"/>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394347" y="4762709"/>
              <a:ext cx="1208396"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524" name="Picture 119">
              <a:extLst>
                <a:ext uri="{FF2B5EF4-FFF2-40B4-BE49-F238E27FC236}">
                  <a16:creationId xmlns:a16="http://schemas.microsoft.com/office/drawing/2014/main" id="{961B23F9-09BE-4B1D-A9ED-280FFC9C4FD5}"/>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7848680" y="3081111"/>
              <a:ext cx="1208395"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525" name="Picture 120">
              <a:extLst>
                <a:ext uri="{FF2B5EF4-FFF2-40B4-BE49-F238E27FC236}">
                  <a16:creationId xmlns:a16="http://schemas.microsoft.com/office/drawing/2014/main" id="{DCA397FC-66CB-46A2-B677-2EBDADFA86CE}"/>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8049127" y="4239233"/>
              <a:ext cx="1208395"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526" name="Picture 121">
              <a:extLst>
                <a:ext uri="{FF2B5EF4-FFF2-40B4-BE49-F238E27FC236}">
                  <a16:creationId xmlns:a16="http://schemas.microsoft.com/office/drawing/2014/main" id="{D2516EB3-E914-4FBF-85C6-F80568487C5D}"/>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flipH="1">
              <a:off x="8011582" y="5247649"/>
              <a:ext cx="1208396"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527" name="Picture 122">
              <a:extLst>
                <a:ext uri="{FF2B5EF4-FFF2-40B4-BE49-F238E27FC236}">
                  <a16:creationId xmlns:a16="http://schemas.microsoft.com/office/drawing/2014/main" id="{45503A35-A61D-4518-B885-46ECD7293220}"/>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669140" y="2516433"/>
              <a:ext cx="1208396"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6503" name="Picture 7">
            <a:extLst>
              <a:ext uri="{FF2B5EF4-FFF2-40B4-BE49-F238E27FC236}">
                <a16:creationId xmlns:a16="http://schemas.microsoft.com/office/drawing/2014/main" id="{FD5A9150-5A9B-4E76-9663-8418B6B21955}"/>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2344739" y="3468688"/>
            <a:ext cx="1208087"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24" name="Straight Connector 23">
            <a:extLst>
              <a:ext uri="{FF2B5EF4-FFF2-40B4-BE49-F238E27FC236}">
                <a16:creationId xmlns:a16="http://schemas.microsoft.com/office/drawing/2014/main" id="{544B6A60-73EC-3C41-8D06-4CA1750A6FD6}"/>
              </a:ext>
            </a:extLst>
          </p:cNvPr>
          <p:cNvCxnSpPr>
            <a:cxnSpLocks noChangeShapeType="1"/>
            <a:stCxn id="106503" idx="3"/>
            <a:endCxn id="106515" idx="1"/>
          </p:cNvCxnSpPr>
          <p:nvPr/>
        </p:nvCxnSpPr>
        <p:spPr bwMode="auto">
          <a:xfrm flipV="1">
            <a:off x="3552825" y="2587626"/>
            <a:ext cx="3354388" cy="1566863"/>
          </a:xfrm>
          <a:prstGeom prst="line">
            <a:avLst/>
          </a:prstGeom>
          <a:noFill/>
          <a:ln w="25400">
            <a:solidFill>
              <a:srgbClr val="3A888E"/>
            </a:solidFill>
            <a:prstDash val="dash"/>
            <a:round/>
            <a:headEnd/>
            <a:tailEn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cxnSp>
        <p:nvCxnSpPr>
          <p:cNvPr id="25" name="Straight Connector 24">
            <a:extLst>
              <a:ext uri="{FF2B5EF4-FFF2-40B4-BE49-F238E27FC236}">
                <a16:creationId xmlns:a16="http://schemas.microsoft.com/office/drawing/2014/main" id="{A94D337F-09A9-4C4C-A755-2EB8AD5AD020}"/>
              </a:ext>
            </a:extLst>
          </p:cNvPr>
          <p:cNvCxnSpPr>
            <a:cxnSpLocks noChangeShapeType="1"/>
            <a:stCxn id="106503" idx="3"/>
          </p:cNvCxnSpPr>
          <p:nvPr/>
        </p:nvCxnSpPr>
        <p:spPr bwMode="auto">
          <a:xfrm flipV="1">
            <a:off x="3552825" y="3313114"/>
            <a:ext cx="4249738" cy="841375"/>
          </a:xfrm>
          <a:prstGeom prst="line">
            <a:avLst/>
          </a:prstGeom>
          <a:noFill/>
          <a:ln w="25400">
            <a:solidFill>
              <a:srgbClr val="3A888E"/>
            </a:solidFill>
            <a:prstDash val="dash"/>
            <a:round/>
            <a:headEnd/>
            <a:tailEn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cxnSp>
        <p:nvCxnSpPr>
          <p:cNvPr id="26" name="Straight Connector 25">
            <a:extLst>
              <a:ext uri="{FF2B5EF4-FFF2-40B4-BE49-F238E27FC236}">
                <a16:creationId xmlns:a16="http://schemas.microsoft.com/office/drawing/2014/main" id="{AE2D1E0E-762D-BB45-922F-A57120A64AF9}"/>
              </a:ext>
            </a:extLst>
          </p:cNvPr>
          <p:cNvCxnSpPr>
            <a:cxnSpLocks noChangeShapeType="1"/>
            <a:stCxn id="106503" idx="3"/>
          </p:cNvCxnSpPr>
          <p:nvPr/>
        </p:nvCxnSpPr>
        <p:spPr bwMode="auto">
          <a:xfrm>
            <a:off x="3552826" y="4154488"/>
            <a:ext cx="4067175" cy="1712912"/>
          </a:xfrm>
          <a:prstGeom prst="line">
            <a:avLst/>
          </a:prstGeom>
          <a:noFill/>
          <a:ln w="25400">
            <a:solidFill>
              <a:srgbClr val="3A888E"/>
            </a:solidFill>
            <a:prstDash val="dash"/>
            <a:round/>
            <a:headEnd/>
            <a:tailEn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cxnSp>
        <p:nvCxnSpPr>
          <p:cNvPr id="27" name="Straight Connector 26">
            <a:extLst>
              <a:ext uri="{FF2B5EF4-FFF2-40B4-BE49-F238E27FC236}">
                <a16:creationId xmlns:a16="http://schemas.microsoft.com/office/drawing/2014/main" id="{39AC2020-10AD-A044-B747-A33C41AFE461}"/>
              </a:ext>
            </a:extLst>
          </p:cNvPr>
          <p:cNvCxnSpPr>
            <a:cxnSpLocks noChangeShapeType="1"/>
            <a:stCxn id="106503" idx="3"/>
            <a:endCxn id="106497" idx="3"/>
          </p:cNvCxnSpPr>
          <p:nvPr/>
        </p:nvCxnSpPr>
        <p:spPr bwMode="auto">
          <a:xfrm>
            <a:off x="3552825" y="4154488"/>
            <a:ext cx="4133850" cy="1149350"/>
          </a:xfrm>
          <a:prstGeom prst="line">
            <a:avLst/>
          </a:prstGeom>
          <a:noFill/>
          <a:ln w="25400">
            <a:solidFill>
              <a:srgbClr val="3A888E"/>
            </a:solidFill>
            <a:prstDash val="dash"/>
            <a:round/>
            <a:headEnd/>
            <a:tailEn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cxnSp>
        <p:nvCxnSpPr>
          <p:cNvPr id="28" name="Straight Connector 27">
            <a:extLst>
              <a:ext uri="{FF2B5EF4-FFF2-40B4-BE49-F238E27FC236}">
                <a16:creationId xmlns:a16="http://schemas.microsoft.com/office/drawing/2014/main" id="{59186DED-62DA-3F4E-90A9-348B9026F214}"/>
              </a:ext>
            </a:extLst>
          </p:cNvPr>
          <p:cNvCxnSpPr>
            <a:cxnSpLocks noChangeShapeType="1"/>
            <a:stCxn id="106503" idx="3"/>
            <a:endCxn id="106516" idx="1"/>
          </p:cNvCxnSpPr>
          <p:nvPr/>
        </p:nvCxnSpPr>
        <p:spPr bwMode="auto">
          <a:xfrm>
            <a:off x="3552826" y="4154488"/>
            <a:ext cx="3368675" cy="1974850"/>
          </a:xfrm>
          <a:prstGeom prst="line">
            <a:avLst/>
          </a:prstGeom>
          <a:noFill/>
          <a:ln w="25400">
            <a:solidFill>
              <a:srgbClr val="3A888E"/>
            </a:solidFill>
            <a:prstDash val="dash"/>
            <a:round/>
            <a:headEnd/>
            <a:tailEn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cxnSp>
        <p:nvCxnSpPr>
          <p:cNvPr id="29" name="Straight Connector 28">
            <a:extLst>
              <a:ext uri="{FF2B5EF4-FFF2-40B4-BE49-F238E27FC236}">
                <a16:creationId xmlns:a16="http://schemas.microsoft.com/office/drawing/2014/main" id="{6C6F2097-B078-0646-A76C-F5161C31DE70}"/>
              </a:ext>
            </a:extLst>
          </p:cNvPr>
          <p:cNvCxnSpPr>
            <a:cxnSpLocks noChangeShapeType="1"/>
            <a:stCxn id="106503" idx="3"/>
            <a:endCxn id="106521" idx="3"/>
          </p:cNvCxnSpPr>
          <p:nvPr/>
        </p:nvCxnSpPr>
        <p:spPr bwMode="auto">
          <a:xfrm flipV="1">
            <a:off x="3552826" y="3195638"/>
            <a:ext cx="3878263" cy="958850"/>
          </a:xfrm>
          <a:prstGeom prst="line">
            <a:avLst/>
          </a:prstGeom>
          <a:noFill/>
          <a:ln w="25400">
            <a:solidFill>
              <a:srgbClr val="3A888E"/>
            </a:solidFill>
            <a:prstDash val="dash"/>
            <a:round/>
            <a:headEnd/>
            <a:tailEn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cxnSp>
        <p:nvCxnSpPr>
          <p:cNvPr id="30" name="Straight Connector 29">
            <a:extLst>
              <a:ext uri="{FF2B5EF4-FFF2-40B4-BE49-F238E27FC236}">
                <a16:creationId xmlns:a16="http://schemas.microsoft.com/office/drawing/2014/main" id="{36AB6E4E-5EDA-E047-A439-CC54CA84E582}"/>
              </a:ext>
            </a:extLst>
          </p:cNvPr>
          <p:cNvCxnSpPr>
            <a:cxnSpLocks noChangeShapeType="1"/>
            <a:stCxn id="106503" idx="3"/>
          </p:cNvCxnSpPr>
          <p:nvPr/>
        </p:nvCxnSpPr>
        <p:spPr bwMode="auto">
          <a:xfrm>
            <a:off x="3552826" y="4154488"/>
            <a:ext cx="4405313" cy="685800"/>
          </a:xfrm>
          <a:prstGeom prst="line">
            <a:avLst/>
          </a:prstGeom>
          <a:noFill/>
          <a:ln w="25400">
            <a:solidFill>
              <a:srgbClr val="3A888E"/>
            </a:solidFill>
            <a:prstDash val="dash"/>
            <a:round/>
            <a:headEnd/>
            <a:tailEn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cxnSp>
        <p:nvCxnSpPr>
          <p:cNvPr id="33" name="Straight Connector 32">
            <a:extLst>
              <a:ext uri="{FF2B5EF4-FFF2-40B4-BE49-F238E27FC236}">
                <a16:creationId xmlns:a16="http://schemas.microsoft.com/office/drawing/2014/main" id="{8BEBC4D5-8EBB-3E42-8F8E-7DD2CB43A3CD}"/>
              </a:ext>
            </a:extLst>
          </p:cNvPr>
          <p:cNvCxnSpPr>
            <a:cxnSpLocks noChangeShapeType="1"/>
            <a:stCxn id="106503" idx="3"/>
          </p:cNvCxnSpPr>
          <p:nvPr/>
        </p:nvCxnSpPr>
        <p:spPr bwMode="auto">
          <a:xfrm flipV="1">
            <a:off x="3552825" y="3862388"/>
            <a:ext cx="3957638" cy="292100"/>
          </a:xfrm>
          <a:prstGeom prst="line">
            <a:avLst/>
          </a:prstGeom>
          <a:noFill/>
          <a:ln w="25400">
            <a:solidFill>
              <a:srgbClr val="3A888E"/>
            </a:solidFill>
            <a:prstDash val="dash"/>
            <a:round/>
            <a:headEnd/>
            <a:tailEn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cxnSp>
        <p:nvCxnSpPr>
          <p:cNvPr id="34" name="Straight Connector 33">
            <a:extLst>
              <a:ext uri="{FF2B5EF4-FFF2-40B4-BE49-F238E27FC236}">
                <a16:creationId xmlns:a16="http://schemas.microsoft.com/office/drawing/2014/main" id="{9EE3876E-79A2-B940-AEC8-DE48D8FD3309}"/>
              </a:ext>
            </a:extLst>
          </p:cNvPr>
          <p:cNvCxnSpPr>
            <a:cxnSpLocks noChangeShapeType="1"/>
            <a:stCxn id="106503" idx="3"/>
            <a:endCxn id="106517" idx="1"/>
          </p:cNvCxnSpPr>
          <p:nvPr/>
        </p:nvCxnSpPr>
        <p:spPr bwMode="auto">
          <a:xfrm>
            <a:off x="3552825" y="4154488"/>
            <a:ext cx="3354388" cy="241300"/>
          </a:xfrm>
          <a:prstGeom prst="line">
            <a:avLst/>
          </a:prstGeom>
          <a:noFill/>
          <a:ln w="25400">
            <a:solidFill>
              <a:srgbClr val="3A888E"/>
            </a:solidFill>
            <a:prstDash val="dash"/>
            <a:round/>
            <a:headEnd/>
            <a:tailEn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grpSp>
        <p:nvGrpSpPr>
          <p:cNvPr id="5" name="Group 4">
            <a:extLst>
              <a:ext uri="{FF2B5EF4-FFF2-40B4-BE49-F238E27FC236}">
                <a16:creationId xmlns:a16="http://schemas.microsoft.com/office/drawing/2014/main" id="{9902293F-DB0A-4F7F-8699-10C73C4E5A41}"/>
              </a:ext>
            </a:extLst>
          </p:cNvPr>
          <p:cNvGrpSpPr>
            <a:grpSpLocks/>
          </p:cNvGrpSpPr>
          <p:nvPr/>
        </p:nvGrpSpPr>
        <p:grpSpPr bwMode="auto">
          <a:xfrm>
            <a:off x="6907214" y="1901826"/>
            <a:ext cx="1222375" cy="4913313"/>
            <a:chOff x="5382545" y="1901801"/>
            <a:chExt cx="1223746" cy="4913256"/>
          </a:xfrm>
        </p:grpSpPr>
        <p:pic>
          <p:nvPicPr>
            <p:cNvPr id="106515" name="Picture 30">
              <a:extLst>
                <a:ext uri="{FF2B5EF4-FFF2-40B4-BE49-F238E27FC236}">
                  <a16:creationId xmlns:a16="http://schemas.microsoft.com/office/drawing/2014/main" id="{5CAB3D9C-72FF-443E-ABFD-5445B769BB57}"/>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5382545" y="1901801"/>
              <a:ext cx="1208395"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516" name="Picture 31">
              <a:extLst>
                <a:ext uri="{FF2B5EF4-FFF2-40B4-BE49-F238E27FC236}">
                  <a16:creationId xmlns:a16="http://schemas.microsoft.com/office/drawing/2014/main" id="{6556B2F5-9ECB-4E42-BAE5-784AF987B969}"/>
                </a:ext>
              </a:extLst>
            </p:cNvPr>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5397895" y="5443457"/>
              <a:ext cx="1208396"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517" name="Picture 34">
              <a:extLst>
                <a:ext uri="{FF2B5EF4-FFF2-40B4-BE49-F238E27FC236}">
                  <a16:creationId xmlns:a16="http://schemas.microsoft.com/office/drawing/2014/main" id="{0F38ECE3-03EC-46C8-88BC-7FA3A346B4CF}"/>
                </a:ext>
              </a:extLst>
            </p:cNvPr>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5383629" y="3710729"/>
              <a:ext cx="1208396"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06514" name="TextBox 35">
            <a:extLst>
              <a:ext uri="{FF2B5EF4-FFF2-40B4-BE49-F238E27FC236}">
                <a16:creationId xmlns:a16="http://schemas.microsoft.com/office/drawing/2014/main" id="{ADDCF16F-70A4-4E48-B775-670370A15597}"/>
              </a:ext>
            </a:extLst>
          </p:cNvPr>
          <p:cNvSpPr txBox="1">
            <a:spLocks noChangeArrowheads="1"/>
          </p:cNvSpPr>
          <p:nvPr/>
        </p:nvSpPr>
        <p:spPr bwMode="auto">
          <a:xfrm>
            <a:off x="1524000" y="6502400"/>
            <a:ext cx="20955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ヒラギノ角ゴ Pro W3" charset="-128"/>
              </a:defRPr>
            </a:lvl1pPr>
            <a:lvl2pPr marL="742950" indent="-285750">
              <a:defRPr>
                <a:solidFill>
                  <a:schemeClr val="tx1"/>
                </a:solidFill>
                <a:latin typeface="Arial" panose="020B0604020202020204" pitchFamily="34" charset="0"/>
                <a:ea typeface="ヒラギノ角ゴ Pro W3" charset="-128"/>
              </a:defRPr>
            </a:lvl2pPr>
            <a:lvl3pPr marL="1143000" indent="-228600">
              <a:defRPr>
                <a:solidFill>
                  <a:schemeClr val="tx1"/>
                </a:solidFill>
                <a:latin typeface="Arial" panose="020B0604020202020204" pitchFamily="34" charset="0"/>
                <a:ea typeface="ヒラギノ角ゴ Pro W3" charset="-128"/>
              </a:defRPr>
            </a:lvl3pPr>
            <a:lvl4pPr marL="1600200" indent="-228600">
              <a:defRPr>
                <a:solidFill>
                  <a:schemeClr val="tx1"/>
                </a:solidFill>
                <a:latin typeface="Arial" panose="020B0604020202020204" pitchFamily="34" charset="0"/>
                <a:ea typeface="ヒラギノ角ゴ Pro W3" charset="-128"/>
              </a:defRPr>
            </a:lvl4pPr>
            <a:lvl5pPr marL="2057400" indent="-228600">
              <a:defRPr>
                <a:solidFill>
                  <a:schemeClr val="tx1"/>
                </a:solidFill>
                <a:latin typeface="Arial" panose="020B0604020202020204" pitchFamily="34" charset="0"/>
                <a:ea typeface="ヒラギノ角ゴ Pro W3"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ヒラギノ角ゴ Pro W3"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ヒラギノ角ゴ Pro W3"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ヒラギノ角ゴ Pro W3"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ヒラギノ角ゴ Pro W3" charset="-128"/>
              </a:defRPr>
            </a:lvl9pPr>
          </a:lstStyle>
          <a:p>
            <a:pPr algn="r" eaLnBrk="1" hangingPunct="1"/>
            <a:r>
              <a:rPr lang="en-US" altLang="en-US" sz="1600">
                <a:solidFill>
                  <a:srgbClr val="FFFFFF"/>
                </a:solidFill>
              </a:rPr>
              <a:t>Courtesy Tom Purdie</a:t>
            </a:r>
          </a:p>
        </p:txBody>
      </p:sp>
      <p:pic>
        <p:nvPicPr>
          <p:cNvPr id="2" name="Picture 1">
            <a:extLst>
              <a:ext uri="{FF2B5EF4-FFF2-40B4-BE49-F238E27FC236}">
                <a16:creationId xmlns:a16="http://schemas.microsoft.com/office/drawing/2014/main" id="{F523ADA2-A0AE-3CF6-0C91-B9230E3170D4}"/>
              </a:ext>
            </a:extLst>
          </p:cNvPr>
          <p:cNvPicPr>
            <a:picLocks noChangeAspect="1"/>
          </p:cNvPicPr>
          <p:nvPr/>
        </p:nvPicPr>
        <p:blipFill>
          <a:blip r:embed="rId11"/>
          <a:srcRect l="8750" t="38890" r="10833" b="42083"/>
          <a:stretch/>
        </p:blipFill>
        <p:spPr>
          <a:xfrm>
            <a:off x="10429875" y="6441055"/>
            <a:ext cx="1762125" cy="41694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Slide Number Placeholder 3">
            <a:extLst>
              <a:ext uri="{FF2B5EF4-FFF2-40B4-BE49-F238E27FC236}">
                <a16:creationId xmlns:a16="http://schemas.microsoft.com/office/drawing/2014/main" id="{C01B677B-2035-4436-8938-6132935D21F3}"/>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ヒラギノ角ゴ Pro W3" charset="-128"/>
              </a:defRPr>
            </a:lvl1pPr>
            <a:lvl2pPr marL="742950" indent="-285750">
              <a:defRPr>
                <a:solidFill>
                  <a:schemeClr val="tx1"/>
                </a:solidFill>
                <a:latin typeface="Arial" panose="020B0604020202020204" pitchFamily="34" charset="0"/>
                <a:ea typeface="ヒラギノ角ゴ Pro W3" charset="-128"/>
              </a:defRPr>
            </a:lvl2pPr>
            <a:lvl3pPr marL="1143000" indent="-228600">
              <a:defRPr>
                <a:solidFill>
                  <a:schemeClr val="tx1"/>
                </a:solidFill>
                <a:latin typeface="Arial" panose="020B0604020202020204" pitchFamily="34" charset="0"/>
                <a:ea typeface="ヒラギノ角ゴ Pro W3" charset="-128"/>
              </a:defRPr>
            </a:lvl3pPr>
            <a:lvl4pPr marL="1600200" indent="-228600">
              <a:defRPr>
                <a:solidFill>
                  <a:schemeClr val="tx1"/>
                </a:solidFill>
                <a:latin typeface="Arial" panose="020B0604020202020204" pitchFamily="34" charset="0"/>
                <a:ea typeface="ヒラギノ角ゴ Pro W3" charset="-128"/>
              </a:defRPr>
            </a:lvl4pPr>
            <a:lvl5pPr marL="2057400" indent="-228600">
              <a:defRPr>
                <a:solidFill>
                  <a:schemeClr val="tx1"/>
                </a:solidFill>
                <a:latin typeface="Arial" panose="020B0604020202020204" pitchFamily="34" charset="0"/>
                <a:ea typeface="ヒラギノ角ゴ Pro W3"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ヒラギノ角ゴ Pro W3"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ヒラギノ角ゴ Pro W3"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ヒラギノ角ゴ Pro W3"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ヒラギノ角ゴ Pro W3" charset="-128"/>
              </a:defRPr>
            </a:lvl9pPr>
          </a:lstStyle>
          <a:p>
            <a:pPr eaLnBrk="1" hangingPunct="1"/>
            <a:fld id="{C016A13E-0321-42CE-8CC1-6A8FF406E187}" type="slidenum">
              <a:rPr lang="en-CA" altLang="en-US">
                <a:solidFill>
                  <a:srgbClr val="FFFFFF"/>
                </a:solidFill>
                <a:ea typeface="ＭＳ Ｐゴシック" panose="020B0600070205080204" pitchFamily="34" charset="-128"/>
              </a:rPr>
              <a:pPr eaLnBrk="1" hangingPunct="1"/>
              <a:t>17</a:t>
            </a:fld>
            <a:endParaRPr lang="en-CA" altLang="en-US">
              <a:solidFill>
                <a:srgbClr val="FFFFFF"/>
              </a:solidFill>
              <a:ea typeface="ＭＳ Ｐゴシック" panose="020B0600070205080204" pitchFamily="34" charset="-128"/>
            </a:endParaRPr>
          </a:p>
        </p:txBody>
      </p:sp>
      <p:sp>
        <p:nvSpPr>
          <p:cNvPr id="108545" name="Title 1">
            <a:extLst>
              <a:ext uri="{FF2B5EF4-FFF2-40B4-BE49-F238E27FC236}">
                <a16:creationId xmlns:a16="http://schemas.microsoft.com/office/drawing/2014/main" id="{7FCEEC97-55EB-4B41-8EDD-6D338C96945B}"/>
              </a:ext>
            </a:extLst>
          </p:cNvPr>
          <p:cNvSpPr>
            <a:spLocks noGrp="1"/>
          </p:cNvSpPr>
          <p:nvPr>
            <p:ph type="title" idx="4294967295"/>
          </p:nvPr>
        </p:nvSpPr>
        <p:spPr bwMode="auto">
          <a:xfrm>
            <a:off x="3597275" y="269875"/>
            <a:ext cx="8594725" cy="7826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a:bodyPr>
          <a:lstStyle/>
          <a:p>
            <a:r>
              <a:rPr lang="en-CA" altLang="en-US" dirty="0">
                <a:solidFill>
                  <a:schemeClr val="tx1"/>
                </a:solidFill>
                <a:ea typeface="ＭＳ Ｐゴシック" panose="020B0600070205080204" pitchFamily="34" charset="-128"/>
              </a:rPr>
              <a:t>Example Planning Results</a:t>
            </a:r>
          </a:p>
        </p:txBody>
      </p:sp>
      <p:sp>
        <p:nvSpPr>
          <p:cNvPr id="108547" name="TextBox 9">
            <a:extLst>
              <a:ext uri="{FF2B5EF4-FFF2-40B4-BE49-F238E27FC236}">
                <a16:creationId xmlns:a16="http://schemas.microsoft.com/office/drawing/2014/main" id="{5FD06F6B-0D78-4813-B690-A57F60500BAE}"/>
              </a:ext>
            </a:extLst>
          </p:cNvPr>
          <p:cNvSpPr txBox="1">
            <a:spLocks noChangeArrowheads="1"/>
          </p:cNvSpPr>
          <p:nvPr/>
        </p:nvSpPr>
        <p:spPr bwMode="auto">
          <a:xfrm>
            <a:off x="6951663" y="955675"/>
            <a:ext cx="23495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ヒラギノ角ゴ Pro W3" charset="-128"/>
              </a:defRPr>
            </a:lvl1pPr>
            <a:lvl2pPr marL="742950" indent="-285750">
              <a:defRPr>
                <a:solidFill>
                  <a:schemeClr val="tx1"/>
                </a:solidFill>
                <a:latin typeface="Arial" panose="020B0604020202020204" pitchFamily="34" charset="0"/>
                <a:ea typeface="ヒラギノ角ゴ Pro W3" charset="-128"/>
              </a:defRPr>
            </a:lvl2pPr>
            <a:lvl3pPr marL="1143000" indent="-228600">
              <a:defRPr>
                <a:solidFill>
                  <a:schemeClr val="tx1"/>
                </a:solidFill>
                <a:latin typeface="Arial" panose="020B0604020202020204" pitchFamily="34" charset="0"/>
                <a:ea typeface="ヒラギノ角ゴ Pro W3" charset="-128"/>
              </a:defRPr>
            </a:lvl3pPr>
            <a:lvl4pPr marL="1600200" indent="-228600">
              <a:defRPr>
                <a:solidFill>
                  <a:schemeClr val="tx1"/>
                </a:solidFill>
                <a:latin typeface="Arial" panose="020B0604020202020204" pitchFamily="34" charset="0"/>
                <a:ea typeface="ヒラギノ角ゴ Pro W3" charset="-128"/>
              </a:defRPr>
            </a:lvl4pPr>
            <a:lvl5pPr marL="2057400" indent="-228600">
              <a:defRPr>
                <a:solidFill>
                  <a:schemeClr val="tx1"/>
                </a:solidFill>
                <a:latin typeface="Arial" panose="020B0604020202020204" pitchFamily="34" charset="0"/>
                <a:ea typeface="ヒラギノ角ゴ Pro W3"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ヒラギノ角ゴ Pro W3"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ヒラギノ角ゴ Pro W3"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ヒラギノ角ゴ Pro W3"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ヒラギノ角ゴ Pro W3" charset="-128"/>
              </a:defRPr>
            </a:lvl9pPr>
          </a:lstStyle>
          <a:p>
            <a:pPr algn="ctr" eaLnBrk="1" hangingPunct="1"/>
            <a:r>
              <a:rPr lang="en-US" altLang="en-US" sz="2000">
                <a:solidFill>
                  <a:srgbClr val="FFFFFF"/>
                </a:solidFill>
                <a:latin typeface="Helvetica Neue Thin" pitchFamily="34" charset="0"/>
              </a:rPr>
              <a:t>Predicted Dose</a:t>
            </a:r>
          </a:p>
        </p:txBody>
      </p:sp>
      <p:sp>
        <p:nvSpPr>
          <p:cNvPr id="108548" name="TextBox 10">
            <a:extLst>
              <a:ext uri="{FF2B5EF4-FFF2-40B4-BE49-F238E27FC236}">
                <a16:creationId xmlns:a16="http://schemas.microsoft.com/office/drawing/2014/main" id="{D6F16AF6-2431-4ABB-BDE0-48A1B27C5141}"/>
              </a:ext>
            </a:extLst>
          </p:cNvPr>
          <p:cNvSpPr txBox="1">
            <a:spLocks noChangeArrowheads="1"/>
          </p:cNvSpPr>
          <p:nvPr/>
        </p:nvSpPr>
        <p:spPr bwMode="auto">
          <a:xfrm>
            <a:off x="4572001" y="955675"/>
            <a:ext cx="2347913"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ヒラギノ角ゴ Pro W3" charset="-128"/>
              </a:defRPr>
            </a:lvl1pPr>
            <a:lvl2pPr marL="742950" indent="-285750">
              <a:defRPr>
                <a:solidFill>
                  <a:schemeClr val="tx1"/>
                </a:solidFill>
                <a:latin typeface="Arial" panose="020B0604020202020204" pitchFamily="34" charset="0"/>
                <a:ea typeface="ヒラギノ角ゴ Pro W3" charset="-128"/>
              </a:defRPr>
            </a:lvl2pPr>
            <a:lvl3pPr marL="1143000" indent="-228600">
              <a:defRPr>
                <a:solidFill>
                  <a:schemeClr val="tx1"/>
                </a:solidFill>
                <a:latin typeface="Arial" panose="020B0604020202020204" pitchFamily="34" charset="0"/>
                <a:ea typeface="ヒラギノ角ゴ Pro W3" charset="-128"/>
              </a:defRPr>
            </a:lvl3pPr>
            <a:lvl4pPr marL="1600200" indent="-228600">
              <a:defRPr>
                <a:solidFill>
                  <a:schemeClr val="tx1"/>
                </a:solidFill>
                <a:latin typeface="Arial" panose="020B0604020202020204" pitchFamily="34" charset="0"/>
                <a:ea typeface="ヒラギノ角ゴ Pro W3" charset="-128"/>
              </a:defRPr>
            </a:lvl4pPr>
            <a:lvl5pPr marL="2057400" indent="-228600">
              <a:defRPr>
                <a:solidFill>
                  <a:schemeClr val="tx1"/>
                </a:solidFill>
                <a:latin typeface="Arial" panose="020B0604020202020204" pitchFamily="34" charset="0"/>
                <a:ea typeface="ヒラギノ角ゴ Pro W3"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ヒラギノ角ゴ Pro W3"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ヒラギノ角ゴ Pro W3"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ヒラギノ角ゴ Pro W3"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ヒラギノ角ゴ Pro W3" charset="-128"/>
              </a:defRPr>
            </a:lvl9pPr>
          </a:lstStyle>
          <a:p>
            <a:pPr algn="ctr" eaLnBrk="1" hangingPunct="1"/>
            <a:r>
              <a:rPr lang="en-US" altLang="en-US" sz="2000">
                <a:solidFill>
                  <a:srgbClr val="FFFFFF"/>
                </a:solidFill>
                <a:latin typeface="Helvetica Neue Thin" pitchFamily="34" charset="0"/>
              </a:rPr>
              <a:t>Clinical Dose</a:t>
            </a:r>
          </a:p>
        </p:txBody>
      </p:sp>
      <p:grpSp>
        <p:nvGrpSpPr>
          <p:cNvPr id="108549" name="Group 42">
            <a:extLst>
              <a:ext uri="{FF2B5EF4-FFF2-40B4-BE49-F238E27FC236}">
                <a16:creationId xmlns:a16="http://schemas.microsoft.com/office/drawing/2014/main" id="{67F190FC-145F-4F53-B098-69276F332E47}"/>
              </a:ext>
            </a:extLst>
          </p:cNvPr>
          <p:cNvGrpSpPr>
            <a:grpSpLocks/>
          </p:cNvGrpSpPr>
          <p:nvPr/>
        </p:nvGrpSpPr>
        <p:grpSpPr bwMode="auto">
          <a:xfrm>
            <a:off x="2037557" y="1679575"/>
            <a:ext cx="7416800" cy="4722812"/>
            <a:chOff x="398492" y="1719963"/>
            <a:chExt cx="7417421" cy="4723193"/>
          </a:xfrm>
        </p:grpSpPr>
        <p:grpSp>
          <p:nvGrpSpPr>
            <p:cNvPr id="108555" name="Group 37">
              <a:extLst>
                <a:ext uri="{FF2B5EF4-FFF2-40B4-BE49-F238E27FC236}">
                  <a16:creationId xmlns:a16="http://schemas.microsoft.com/office/drawing/2014/main" id="{21474B15-7A2B-40E7-BEC4-02064A88EBD5}"/>
                </a:ext>
              </a:extLst>
            </p:cNvPr>
            <p:cNvGrpSpPr>
              <a:grpSpLocks/>
            </p:cNvGrpSpPr>
            <p:nvPr/>
          </p:nvGrpSpPr>
          <p:grpSpPr bwMode="auto">
            <a:xfrm>
              <a:off x="398492" y="1719963"/>
              <a:ext cx="7407797" cy="2394818"/>
              <a:chOff x="408117" y="1387909"/>
              <a:chExt cx="7407797" cy="2394818"/>
            </a:xfrm>
          </p:grpSpPr>
          <p:grpSp>
            <p:nvGrpSpPr>
              <p:cNvPr id="108562" name="Group 11">
                <a:extLst>
                  <a:ext uri="{FF2B5EF4-FFF2-40B4-BE49-F238E27FC236}">
                    <a16:creationId xmlns:a16="http://schemas.microsoft.com/office/drawing/2014/main" id="{DE36FCC8-D094-4A78-874A-EE7E74ABF1D6}"/>
                  </a:ext>
                </a:extLst>
              </p:cNvPr>
              <p:cNvGrpSpPr>
                <a:grpSpLocks/>
              </p:cNvGrpSpPr>
              <p:nvPr/>
            </p:nvGrpSpPr>
            <p:grpSpPr bwMode="auto">
              <a:xfrm>
                <a:off x="509138" y="1686677"/>
                <a:ext cx="7306776" cy="2096050"/>
                <a:chOff x="0" y="2"/>
                <a:chExt cx="3233445" cy="1176338"/>
              </a:xfrm>
            </p:grpSpPr>
            <p:pic>
              <p:nvPicPr>
                <p:cNvPr id="108564" name="Picture 12">
                  <a:extLst>
                    <a:ext uri="{FF2B5EF4-FFF2-40B4-BE49-F238E27FC236}">
                      <a16:creationId xmlns:a16="http://schemas.microsoft.com/office/drawing/2014/main" id="{8576A8AF-04AC-4F49-9732-7F080F8DCC1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3247" t="20786" r="22581" b="20869"/>
                <a:stretch>
                  <a:fillRect/>
                </a:stretch>
              </p:blipFill>
              <p:spPr bwMode="auto">
                <a:xfrm>
                  <a:off x="0" y="2"/>
                  <a:ext cx="1092201" cy="1176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8565" name="Picture 13">
                  <a:extLst>
                    <a:ext uri="{FF2B5EF4-FFF2-40B4-BE49-F238E27FC236}">
                      <a16:creationId xmlns:a16="http://schemas.microsoft.com/office/drawing/2014/main" id="{ADD93CCB-864A-44A0-BFC4-FE2059FB5FF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4567" t="20786" r="22522" b="20869"/>
                <a:stretch>
                  <a:fillRect/>
                </a:stretch>
              </p:blipFill>
              <p:spPr bwMode="auto">
                <a:xfrm>
                  <a:off x="1109639" y="2"/>
                  <a:ext cx="1066800" cy="1176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8566" name="Picture 14">
                  <a:extLst>
                    <a:ext uri="{FF2B5EF4-FFF2-40B4-BE49-F238E27FC236}">
                      <a16:creationId xmlns:a16="http://schemas.microsoft.com/office/drawing/2014/main" id="{F0238537-95AB-40B9-89A3-3F480004718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24660" t="20786" r="24004" b="20869"/>
                <a:stretch>
                  <a:fillRect/>
                </a:stretch>
              </p:blipFill>
              <p:spPr bwMode="auto">
                <a:xfrm>
                  <a:off x="2198395" y="2"/>
                  <a:ext cx="1035050" cy="1176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108563" name="TextBox 35">
                <a:extLst>
                  <a:ext uri="{FF2B5EF4-FFF2-40B4-BE49-F238E27FC236}">
                    <a16:creationId xmlns:a16="http://schemas.microsoft.com/office/drawing/2014/main" id="{D66730FE-B0A0-42CF-96C1-8AA7A7C0C509}"/>
                  </a:ext>
                </a:extLst>
              </p:cNvPr>
              <p:cNvSpPr txBox="1">
                <a:spLocks noChangeArrowheads="1"/>
              </p:cNvSpPr>
              <p:nvPr/>
            </p:nvSpPr>
            <p:spPr bwMode="auto">
              <a:xfrm>
                <a:off x="408117" y="1387909"/>
                <a:ext cx="234941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ヒラギノ角ゴ Pro W3" charset="-128"/>
                  </a:defRPr>
                </a:lvl1pPr>
                <a:lvl2pPr marL="742950" indent="-285750">
                  <a:defRPr>
                    <a:solidFill>
                      <a:schemeClr val="tx1"/>
                    </a:solidFill>
                    <a:latin typeface="Arial" panose="020B0604020202020204" pitchFamily="34" charset="0"/>
                    <a:ea typeface="ヒラギノ角ゴ Pro W3" charset="-128"/>
                  </a:defRPr>
                </a:lvl2pPr>
                <a:lvl3pPr marL="1143000" indent="-228600">
                  <a:defRPr>
                    <a:solidFill>
                      <a:schemeClr val="tx1"/>
                    </a:solidFill>
                    <a:latin typeface="Arial" panose="020B0604020202020204" pitchFamily="34" charset="0"/>
                    <a:ea typeface="ヒラギノ角ゴ Pro W3" charset="-128"/>
                  </a:defRPr>
                </a:lvl3pPr>
                <a:lvl4pPr marL="1600200" indent="-228600">
                  <a:defRPr>
                    <a:solidFill>
                      <a:schemeClr val="tx1"/>
                    </a:solidFill>
                    <a:latin typeface="Arial" panose="020B0604020202020204" pitchFamily="34" charset="0"/>
                    <a:ea typeface="ヒラギノ角ゴ Pro W3" charset="-128"/>
                  </a:defRPr>
                </a:lvl4pPr>
                <a:lvl5pPr marL="2057400" indent="-228600">
                  <a:defRPr>
                    <a:solidFill>
                      <a:schemeClr val="tx1"/>
                    </a:solidFill>
                    <a:latin typeface="Arial" panose="020B0604020202020204" pitchFamily="34" charset="0"/>
                    <a:ea typeface="ヒラギノ角ゴ Pro W3"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ヒラギノ角ゴ Pro W3"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ヒラギノ角ゴ Pro W3"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ヒラギノ角ゴ Pro W3"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ヒラギノ角ゴ Pro W3" charset="-128"/>
                  </a:defRPr>
                </a:lvl9pPr>
              </a:lstStyle>
              <a:p>
                <a:pPr eaLnBrk="1" hangingPunct="1"/>
                <a:r>
                  <a:rPr lang="en-US" altLang="en-US" sz="1600">
                    <a:solidFill>
                      <a:srgbClr val="FFFFFF"/>
                    </a:solidFill>
                    <a:latin typeface="Helvetica Neue Thin" pitchFamily="34" charset="0"/>
                  </a:rPr>
                  <a:t>Patient 1</a:t>
                </a:r>
              </a:p>
            </p:txBody>
          </p:sp>
        </p:grpSp>
        <p:grpSp>
          <p:nvGrpSpPr>
            <p:cNvPr id="108556" name="Group 38">
              <a:extLst>
                <a:ext uri="{FF2B5EF4-FFF2-40B4-BE49-F238E27FC236}">
                  <a16:creationId xmlns:a16="http://schemas.microsoft.com/office/drawing/2014/main" id="{7B9BB625-5026-47C5-AA16-A788C080383B}"/>
                </a:ext>
              </a:extLst>
            </p:cNvPr>
            <p:cNvGrpSpPr>
              <a:grpSpLocks/>
            </p:cNvGrpSpPr>
            <p:nvPr/>
          </p:nvGrpSpPr>
          <p:grpSpPr bwMode="auto">
            <a:xfrm>
              <a:off x="398492" y="4063741"/>
              <a:ext cx="7417421" cy="2379415"/>
              <a:chOff x="398492" y="4063741"/>
              <a:chExt cx="7417421" cy="2379415"/>
            </a:xfrm>
          </p:grpSpPr>
          <p:grpSp>
            <p:nvGrpSpPr>
              <p:cNvPr id="108557" name="Group 19">
                <a:extLst>
                  <a:ext uri="{FF2B5EF4-FFF2-40B4-BE49-F238E27FC236}">
                    <a16:creationId xmlns:a16="http://schemas.microsoft.com/office/drawing/2014/main" id="{9D4BAE2C-A04B-4E70-8A71-7C475E382C4A}"/>
                  </a:ext>
                </a:extLst>
              </p:cNvPr>
              <p:cNvGrpSpPr>
                <a:grpSpLocks/>
              </p:cNvGrpSpPr>
              <p:nvPr/>
            </p:nvGrpSpPr>
            <p:grpSpPr bwMode="auto">
              <a:xfrm>
                <a:off x="504367" y="4372124"/>
                <a:ext cx="7311546" cy="2071032"/>
                <a:chOff x="3256788" y="-1"/>
                <a:chExt cx="3229313" cy="1176340"/>
              </a:xfrm>
            </p:grpSpPr>
            <p:pic>
              <p:nvPicPr>
                <p:cNvPr id="108559" name="Picture 23">
                  <a:extLst>
                    <a:ext uri="{FF2B5EF4-FFF2-40B4-BE49-F238E27FC236}">
                      <a16:creationId xmlns:a16="http://schemas.microsoft.com/office/drawing/2014/main" id="{A98682C2-FC04-4696-99E3-7A412F4CA1D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23247" t="27538" r="22581" b="19907"/>
                <a:stretch>
                  <a:fillRect/>
                </a:stretch>
              </p:blipFill>
              <p:spPr bwMode="auto">
                <a:xfrm>
                  <a:off x="3256788" y="-1"/>
                  <a:ext cx="1092201" cy="1176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8560" name="Picture 24">
                  <a:extLst>
                    <a:ext uri="{FF2B5EF4-FFF2-40B4-BE49-F238E27FC236}">
                      <a16:creationId xmlns:a16="http://schemas.microsoft.com/office/drawing/2014/main" id="{1BD7B743-6625-4203-9327-C7C6542430E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l="23726" t="27409" r="23073" b="19679"/>
                <a:stretch>
                  <a:fillRect/>
                </a:stretch>
              </p:blipFill>
              <p:spPr bwMode="auto">
                <a:xfrm>
                  <a:off x="4370896" y="0"/>
                  <a:ext cx="1055735" cy="11763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8561" name="Picture 25">
                  <a:extLst>
                    <a:ext uri="{FF2B5EF4-FFF2-40B4-BE49-F238E27FC236}">
                      <a16:creationId xmlns:a16="http://schemas.microsoft.com/office/drawing/2014/main" id="{49701B2C-F08A-4E3B-807C-7979D167719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l="25668" t="27895" r="23848" b="19548"/>
                <a:stretch>
                  <a:fillRect/>
                </a:stretch>
              </p:blipFill>
              <p:spPr bwMode="auto">
                <a:xfrm>
                  <a:off x="5453048" y="-1"/>
                  <a:ext cx="1033053" cy="11763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108558" name="TextBox 36">
                <a:extLst>
                  <a:ext uri="{FF2B5EF4-FFF2-40B4-BE49-F238E27FC236}">
                    <a16:creationId xmlns:a16="http://schemas.microsoft.com/office/drawing/2014/main" id="{602388CE-3210-444A-83A6-9D261309A2CB}"/>
                  </a:ext>
                </a:extLst>
              </p:cNvPr>
              <p:cNvSpPr txBox="1">
                <a:spLocks noChangeArrowheads="1"/>
              </p:cNvSpPr>
              <p:nvPr/>
            </p:nvSpPr>
            <p:spPr bwMode="auto">
              <a:xfrm>
                <a:off x="398492" y="4063741"/>
                <a:ext cx="234941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ヒラギノ角ゴ Pro W3" charset="-128"/>
                  </a:defRPr>
                </a:lvl1pPr>
                <a:lvl2pPr marL="742950" indent="-285750">
                  <a:defRPr>
                    <a:solidFill>
                      <a:schemeClr val="tx1"/>
                    </a:solidFill>
                    <a:latin typeface="Arial" panose="020B0604020202020204" pitchFamily="34" charset="0"/>
                    <a:ea typeface="ヒラギノ角ゴ Pro W3" charset="-128"/>
                  </a:defRPr>
                </a:lvl2pPr>
                <a:lvl3pPr marL="1143000" indent="-228600">
                  <a:defRPr>
                    <a:solidFill>
                      <a:schemeClr val="tx1"/>
                    </a:solidFill>
                    <a:latin typeface="Arial" panose="020B0604020202020204" pitchFamily="34" charset="0"/>
                    <a:ea typeface="ヒラギノ角ゴ Pro W3" charset="-128"/>
                  </a:defRPr>
                </a:lvl3pPr>
                <a:lvl4pPr marL="1600200" indent="-228600">
                  <a:defRPr>
                    <a:solidFill>
                      <a:schemeClr val="tx1"/>
                    </a:solidFill>
                    <a:latin typeface="Arial" panose="020B0604020202020204" pitchFamily="34" charset="0"/>
                    <a:ea typeface="ヒラギノ角ゴ Pro W3" charset="-128"/>
                  </a:defRPr>
                </a:lvl4pPr>
                <a:lvl5pPr marL="2057400" indent="-228600">
                  <a:defRPr>
                    <a:solidFill>
                      <a:schemeClr val="tx1"/>
                    </a:solidFill>
                    <a:latin typeface="Arial" panose="020B0604020202020204" pitchFamily="34" charset="0"/>
                    <a:ea typeface="ヒラギノ角ゴ Pro W3"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ヒラギノ角ゴ Pro W3"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ヒラギノ角ゴ Pro W3"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ヒラギノ角ゴ Pro W3"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ヒラギノ角ゴ Pro W3" charset="-128"/>
                  </a:defRPr>
                </a:lvl9pPr>
              </a:lstStyle>
              <a:p>
                <a:pPr eaLnBrk="1" hangingPunct="1"/>
                <a:r>
                  <a:rPr lang="en-US" altLang="en-US" sz="1600">
                    <a:solidFill>
                      <a:srgbClr val="FFFFFF"/>
                    </a:solidFill>
                    <a:latin typeface="Helvetica Neue Thin" pitchFamily="34" charset="0"/>
                  </a:rPr>
                  <a:t>Patient 2</a:t>
                </a:r>
              </a:p>
            </p:txBody>
          </p:sp>
        </p:grpSp>
      </p:grpSp>
      <p:grpSp>
        <p:nvGrpSpPr>
          <p:cNvPr id="108550" name="Group 40">
            <a:extLst>
              <a:ext uri="{FF2B5EF4-FFF2-40B4-BE49-F238E27FC236}">
                <a16:creationId xmlns:a16="http://schemas.microsoft.com/office/drawing/2014/main" id="{BEDFF300-A6F5-43DC-873F-904F9488D36C}"/>
              </a:ext>
            </a:extLst>
          </p:cNvPr>
          <p:cNvGrpSpPr>
            <a:grpSpLocks/>
          </p:cNvGrpSpPr>
          <p:nvPr/>
        </p:nvGrpSpPr>
        <p:grpSpPr bwMode="auto">
          <a:xfrm>
            <a:off x="9558338" y="1679575"/>
            <a:ext cx="908050" cy="4764088"/>
            <a:chOff x="7856138" y="1700583"/>
            <a:chExt cx="907081" cy="4764240"/>
          </a:xfrm>
        </p:grpSpPr>
        <p:pic>
          <p:nvPicPr>
            <p:cNvPr id="108553" name="Picture 34" descr="N:\mcintoc\ICCR-Results\clusterRegression_colorBar_Oropharynx_ROI_186.png">
              <a:extLst>
                <a:ext uri="{FF2B5EF4-FFF2-40B4-BE49-F238E27FC236}">
                  <a16:creationId xmlns:a16="http://schemas.microsoft.com/office/drawing/2014/main" id="{6F7A5EBD-ABC7-4660-BD8A-6D7EECE2F1DD}"/>
                </a:ext>
              </a:extLst>
            </p:cNvPr>
            <p:cNvPicPr>
              <a:picLocks noChangeAspect="1" noChangeArrowheads="1"/>
            </p:cNvPicPr>
            <p:nvPr/>
          </p:nvPicPr>
          <p:blipFill>
            <a:blip r:embed="rId8">
              <a:extLst>
                <a:ext uri="{28A0092B-C50C-407E-A947-70E740481C1C}">
                  <a14:useLocalDpi xmlns:a14="http://schemas.microsoft.com/office/drawing/2010/main" val="0"/>
                </a:ext>
              </a:extLst>
            </a:blip>
            <a:srcRect l="87331"/>
            <a:stretch>
              <a:fillRect/>
            </a:stretch>
          </p:blipFill>
          <p:spPr bwMode="auto">
            <a:xfrm>
              <a:off x="7956718" y="2050934"/>
              <a:ext cx="806501" cy="4413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8554" name="TextBox 39">
              <a:extLst>
                <a:ext uri="{FF2B5EF4-FFF2-40B4-BE49-F238E27FC236}">
                  <a16:creationId xmlns:a16="http://schemas.microsoft.com/office/drawing/2014/main" id="{58C69A8F-F47E-4913-A8D5-6CB9AE7D25BA}"/>
                </a:ext>
              </a:extLst>
            </p:cNvPr>
            <p:cNvSpPr txBox="1">
              <a:spLocks noChangeArrowheads="1"/>
            </p:cNvSpPr>
            <p:nvPr/>
          </p:nvSpPr>
          <p:spPr bwMode="auto">
            <a:xfrm>
              <a:off x="7856138" y="1700583"/>
              <a:ext cx="907081" cy="33855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ヒラギノ角ゴ Pro W3" charset="-128"/>
                </a:defRPr>
              </a:lvl1pPr>
              <a:lvl2pPr marL="742950" indent="-285750">
                <a:defRPr>
                  <a:solidFill>
                    <a:schemeClr val="tx1"/>
                  </a:solidFill>
                  <a:latin typeface="Arial" panose="020B0604020202020204" pitchFamily="34" charset="0"/>
                  <a:ea typeface="ヒラギノ角ゴ Pro W3" charset="-128"/>
                </a:defRPr>
              </a:lvl2pPr>
              <a:lvl3pPr marL="1143000" indent="-228600">
                <a:defRPr>
                  <a:solidFill>
                    <a:schemeClr val="tx1"/>
                  </a:solidFill>
                  <a:latin typeface="Arial" panose="020B0604020202020204" pitchFamily="34" charset="0"/>
                  <a:ea typeface="ヒラギノ角ゴ Pro W3" charset="-128"/>
                </a:defRPr>
              </a:lvl3pPr>
              <a:lvl4pPr marL="1600200" indent="-228600">
                <a:defRPr>
                  <a:solidFill>
                    <a:schemeClr val="tx1"/>
                  </a:solidFill>
                  <a:latin typeface="Arial" panose="020B0604020202020204" pitchFamily="34" charset="0"/>
                  <a:ea typeface="ヒラギノ角ゴ Pro W3" charset="-128"/>
                </a:defRPr>
              </a:lvl4pPr>
              <a:lvl5pPr marL="2057400" indent="-228600">
                <a:defRPr>
                  <a:solidFill>
                    <a:schemeClr val="tx1"/>
                  </a:solidFill>
                  <a:latin typeface="Arial" panose="020B0604020202020204" pitchFamily="34" charset="0"/>
                  <a:ea typeface="ヒラギノ角ゴ Pro W3"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ヒラギノ角ゴ Pro W3"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ヒラギノ角ゴ Pro W3"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ヒラギノ角ゴ Pro W3"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ヒラギノ角ゴ Pro W3" charset="-128"/>
                </a:defRPr>
              </a:lvl9pPr>
            </a:lstStyle>
            <a:p>
              <a:pPr algn="ctr" eaLnBrk="1" hangingPunct="1"/>
              <a:r>
                <a:rPr lang="en-US" altLang="en-US" sz="1600">
                  <a:solidFill>
                    <a:srgbClr val="FFFFFF"/>
                  </a:solidFill>
                  <a:latin typeface="Helvetica Neue Thin" pitchFamily="34" charset="0"/>
                </a:rPr>
                <a:t>73 Gy</a:t>
              </a:r>
            </a:p>
          </p:txBody>
        </p:sp>
      </p:grpSp>
      <p:sp>
        <p:nvSpPr>
          <p:cNvPr id="108551" name="TextBox 41">
            <a:extLst>
              <a:ext uri="{FF2B5EF4-FFF2-40B4-BE49-F238E27FC236}">
                <a16:creationId xmlns:a16="http://schemas.microsoft.com/office/drawing/2014/main" id="{0B938ECC-F346-467F-AED6-AE0FC728E94D}"/>
              </a:ext>
            </a:extLst>
          </p:cNvPr>
          <p:cNvSpPr txBox="1">
            <a:spLocks noChangeArrowheads="1"/>
          </p:cNvSpPr>
          <p:nvPr/>
        </p:nvSpPr>
        <p:spPr bwMode="auto">
          <a:xfrm>
            <a:off x="2171700" y="955675"/>
            <a:ext cx="2349500" cy="4000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ヒラギノ角ゴ Pro W3" charset="-128"/>
              </a:defRPr>
            </a:lvl1pPr>
            <a:lvl2pPr marL="742950" indent="-285750">
              <a:defRPr>
                <a:solidFill>
                  <a:schemeClr val="tx1"/>
                </a:solidFill>
                <a:latin typeface="Arial" panose="020B0604020202020204" pitchFamily="34" charset="0"/>
                <a:ea typeface="ヒラギノ角ゴ Pro W3" charset="-128"/>
              </a:defRPr>
            </a:lvl2pPr>
            <a:lvl3pPr marL="1143000" indent="-228600">
              <a:defRPr>
                <a:solidFill>
                  <a:schemeClr val="tx1"/>
                </a:solidFill>
                <a:latin typeface="Arial" panose="020B0604020202020204" pitchFamily="34" charset="0"/>
                <a:ea typeface="ヒラギノ角ゴ Pro W3" charset="-128"/>
              </a:defRPr>
            </a:lvl3pPr>
            <a:lvl4pPr marL="1600200" indent="-228600">
              <a:defRPr>
                <a:solidFill>
                  <a:schemeClr val="tx1"/>
                </a:solidFill>
                <a:latin typeface="Arial" panose="020B0604020202020204" pitchFamily="34" charset="0"/>
                <a:ea typeface="ヒラギノ角ゴ Pro W3" charset="-128"/>
              </a:defRPr>
            </a:lvl4pPr>
            <a:lvl5pPr marL="2057400" indent="-228600">
              <a:defRPr>
                <a:solidFill>
                  <a:schemeClr val="tx1"/>
                </a:solidFill>
                <a:latin typeface="Arial" panose="020B0604020202020204" pitchFamily="34" charset="0"/>
                <a:ea typeface="ヒラギノ角ゴ Pro W3"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ヒラギノ角ゴ Pro W3"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ヒラギノ角ゴ Pro W3"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ヒラギノ角ゴ Pro W3"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ヒラギノ角ゴ Pro W3" charset="-128"/>
              </a:defRPr>
            </a:lvl9pPr>
          </a:lstStyle>
          <a:p>
            <a:pPr algn="ctr" eaLnBrk="1" hangingPunct="1"/>
            <a:r>
              <a:rPr lang="en-US" altLang="en-US" sz="2000">
                <a:solidFill>
                  <a:srgbClr val="FFFFFF"/>
                </a:solidFill>
                <a:latin typeface="Helvetica Neue Thin" pitchFamily="34" charset="0"/>
              </a:rPr>
              <a:t>PTV Contours</a:t>
            </a:r>
          </a:p>
        </p:txBody>
      </p:sp>
      <p:sp>
        <p:nvSpPr>
          <p:cNvPr id="108552" name="TextBox 22">
            <a:extLst>
              <a:ext uri="{FF2B5EF4-FFF2-40B4-BE49-F238E27FC236}">
                <a16:creationId xmlns:a16="http://schemas.microsoft.com/office/drawing/2014/main" id="{E925EDBB-2D27-4F7B-A734-735C088DFAD2}"/>
              </a:ext>
            </a:extLst>
          </p:cNvPr>
          <p:cNvSpPr txBox="1">
            <a:spLocks noChangeArrowheads="1"/>
          </p:cNvSpPr>
          <p:nvPr/>
        </p:nvSpPr>
        <p:spPr bwMode="auto">
          <a:xfrm>
            <a:off x="1524000" y="6502400"/>
            <a:ext cx="20955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ヒラギノ角ゴ Pro W3" charset="-128"/>
              </a:defRPr>
            </a:lvl1pPr>
            <a:lvl2pPr marL="742950" indent="-285750">
              <a:defRPr>
                <a:solidFill>
                  <a:schemeClr val="tx1"/>
                </a:solidFill>
                <a:latin typeface="Arial" panose="020B0604020202020204" pitchFamily="34" charset="0"/>
                <a:ea typeface="ヒラギノ角ゴ Pro W3" charset="-128"/>
              </a:defRPr>
            </a:lvl2pPr>
            <a:lvl3pPr marL="1143000" indent="-228600">
              <a:defRPr>
                <a:solidFill>
                  <a:schemeClr val="tx1"/>
                </a:solidFill>
                <a:latin typeface="Arial" panose="020B0604020202020204" pitchFamily="34" charset="0"/>
                <a:ea typeface="ヒラギノ角ゴ Pro W3" charset="-128"/>
              </a:defRPr>
            </a:lvl3pPr>
            <a:lvl4pPr marL="1600200" indent="-228600">
              <a:defRPr>
                <a:solidFill>
                  <a:schemeClr val="tx1"/>
                </a:solidFill>
                <a:latin typeface="Arial" panose="020B0604020202020204" pitchFamily="34" charset="0"/>
                <a:ea typeface="ヒラギノ角ゴ Pro W3" charset="-128"/>
              </a:defRPr>
            </a:lvl4pPr>
            <a:lvl5pPr marL="2057400" indent="-228600">
              <a:defRPr>
                <a:solidFill>
                  <a:schemeClr val="tx1"/>
                </a:solidFill>
                <a:latin typeface="Arial" panose="020B0604020202020204" pitchFamily="34" charset="0"/>
                <a:ea typeface="ヒラギノ角ゴ Pro W3"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ヒラギノ角ゴ Pro W3"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ヒラギノ角ゴ Pro W3"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ヒラギノ角ゴ Pro W3"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ヒラギノ角ゴ Pro W3" charset="-128"/>
              </a:defRPr>
            </a:lvl9pPr>
          </a:lstStyle>
          <a:p>
            <a:pPr algn="r" eaLnBrk="1" hangingPunct="1"/>
            <a:r>
              <a:rPr lang="en-US" altLang="en-US" sz="1600">
                <a:solidFill>
                  <a:srgbClr val="FFFFFF"/>
                </a:solidFill>
              </a:rPr>
              <a:t>Courtesy Tom Purdie</a:t>
            </a:r>
          </a:p>
        </p:txBody>
      </p:sp>
      <p:pic>
        <p:nvPicPr>
          <p:cNvPr id="2" name="Picture 1">
            <a:extLst>
              <a:ext uri="{FF2B5EF4-FFF2-40B4-BE49-F238E27FC236}">
                <a16:creationId xmlns:a16="http://schemas.microsoft.com/office/drawing/2014/main" id="{B911597C-7E3C-96AD-BC49-4851DC7F4D5B}"/>
              </a:ext>
            </a:extLst>
          </p:cNvPr>
          <p:cNvPicPr>
            <a:picLocks noChangeAspect="1"/>
          </p:cNvPicPr>
          <p:nvPr/>
        </p:nvPicPr>
        <p:blipFill>
          <a:blip r:embed="rId9"/>
          <a:srcRect l="8750" t="38890" r="10833" b="42083"/>
          <a:stretch/>
        </p:blipFill>
        <p:spPr>
          <a:xfrm>
            <a:off x="10429875" y="6441055"/>
            <a:ext cx="1762125" cy="416945"/>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B425BD66-42DD-1949-9063-CD6B0F3F67F4}"/>
              </a:ext>
            </a:extLst>
          </p:cNvPr>
          <p:cNvSpPr>
            <a:spLocks noGrp="1"/>
          </p:cNvSpPr>
          <p:nvPr>
            <p:ph sz="quarter" idx="4294967295"/>
          </p:nvPr>
        </p:nvSpPr>
        <p:spPr>
          <a:xfrm>
            <a:off x="0" y="1820863"/>
            <a:ext cx="8382000" cy="4530725"/>
          </a:xfrm>
        </p:spPr>
        <p:txBody>
          <a:bodyPr vert="horz" wrap="square" lIns="91440" tIns="45720" rIns="91440" bIns="45720" numCol="1" rtlCol="0" anchor="t" anchorCtr="0" compatLnSpc="1">
            <a:prstTxWarp prst="textNoShape">
              <a:avLst/>
            </a:prstTxWarp>
            <a:normAutofit/>
          </a:bodyPr>
          <a:lstStyle/>
          <a:p>
            <a:pPr marL="914400" lvl="1" indent="-514350">
              <a:buFontTx/>
              <a:buAutoNum type="arabicPeriod"/>
            </a:pPr>
            <a:r>
              <a:rPr lang="en-US" altLang="en-US" sz="3200">
                <a:solidFill>
                  <a:srgbClr val="404040"/>
                </a:solidFill>
              </a:rPr>
              <a:t>Knowledge based planning</a:t>
            </a:r>
          </a:p>
          <a:p>
            <a:pPr marL="914400" lvl="1" indent="-514350">
              <a:buFontTx/>
              <a:buAutoNum type="arabicPeriod"/>
            </a:pPr>
            <a:r>
              <a:rPr lang="en-US" altLang="en-US" sz="3600" b="1">
                <a:solidFill>
                  <a:srgbClr val="404040"/>
                </a:solidFill>
              </a:rPr>
              <a:t>Multi parameter optimisation</a:t>
            </a:r>
          </a:p>
          <a:p>
            <a:pPr marL="342900" indent="-342900">
              <a:buFontTx/>
              <a:buChar char="•"/>
            </a:pPr>
            <a:endParaRPr lang="en-US" altLang="en-US">
              <a:solidFill>
                <a:srgbClr val="404040"/>
              </a:solidFill>
            </a:endParaRPr>
          </a:p>
          <a:p>
            <a:pPr marL="342900" indent="-342900"/>
            <a:endParaRPr lang="en-US" altLang="en-US">
              <a:solidFill>
                <a:srgbClr val="404040"/>
              </a:solidFill>
            </a:endParaRPr>
          </a:p>
        </p:txBody>
      </p:sp>
      <p:sp>
        <p:nvSpPr>
          <p:cNvPr id="110594" name="Text Placeholder 4">
            <a:extLst>
              <a:ext uri="{FF2B5EF4-FFF2-40B4-BE49-F238E27FC236}">
                <a16:creationId xmlns:a16="http://schemas.microsoft.com/office/drawing/2014/main" id="{68C479C6-D64C-420A-A85F-C8A2390B3549}"/>
              </a:ext>
            </a:extLst>
          </p:cNvPr>
          <p:cNvSpPr>
            <a:spLocks noGrp="1" noChangeArrowheads="1"/>
          </p:cNvSpPr>
          <p:nvPr>
            <p:ph type="body" sz="quarter" idx="4294967295"/>
          </p:nvPr>
        </p:nvSpPr>
        <p:spPr bwMode="auto">
          <a:xfrm>
            <a:off x="0" y="381000"/>
            <a:ext cx="9144000" cy="11953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a:bodyPr>
          <a:lstStyle/>
          <a:p>
            <a:pPr algn="ctr"/>
            <a:r>
              <a:rPr lang="en-US" altLang="en-US" sz="3600" b="0">
                <a:solidFill>
                  <a:schemeClr val="accent1"/>
                </a:solidFill>
              </a:rPr>
              <a:t>Two principle areas of AI use in radiotherapy planning</a:t>
            </a:r>
          </a:p>
        </p:txBody>
      </p:sp>
      <p:pic>
        <p:nvPicPr>
          <p:cNvPr id="2" name="Picture 1">
            <a:extLst>
              <a:ext uri="{FF2B5EF4-FFF2-40B4-BE49-F238E27FC236}">
                <a16:creationId xmlns:a16="http://schemas.microsoft.com/office/drawing/2014/main" id="{5FFD4876-21EC-BC1B-5B35-8BF64AB6949A}"/>
              </a:ext>
            </a:extLst>
          </p:cNvPr>
          <p:cNvPicPr>
            <a:picLocks noChangeAspect="1"/>
          </p:cNvPicPr>
          <p:nvPr/>
        </p:nvPicPr>
        <p:blipFill>
          <a:blip r:embed="rId3"/>
          <a:srcRect l="8750" t="38890" r="10833" b="42083"/>
          <a:stretch/>
        </p:blipFill>
        <p:spPr>
          <a:xfrm>
            <a:off x="10429875" y="6441055"/>
            <a:ext cx="1762125" cy="416945"/>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Text Placeholder 4">
            <a:extLst>
              <a:ext uri="{FF2B5EF4-FFF2-40B4-BE49-F238E27FC236}">
                <a16:creationId xmlns:a16="http://schemas.microsoft.com/office/drawing/2014/main" id="{3816A495-DDE4-4A0E-A832-4A172FD0B7C7}"/>
              </a:ext>
            </a:extLst>
          </p:cNvPr>
          <p:cNvSpPr>
            <a:spLocks noGrp="1"/>
          </p:cNvSpPr>
          <p:nvPr>
            <p:ph type="body" sz="quarter" idx="4294967295"/>
          </p:nvPr>
        </p:nvSpPr>
        <p:spPr>
          <a:xfrm>
            <a:off x="0" y="381000"/>
            <a:ext cx="9144000" cy="1195388"/>
          </a:xfrm>
        </p:spPr>
        <p:txBody>
          <a:bodyPr/>
          <a:lstStyle/>
          <a:p>
            <a:pPr algn="ctr"/>
            <a:r>
              <a:rPr lang="en-US" altLang="en-US" sz="3600" b="0">
                <a:solidFill>
                  <a:schemeClr val="accent1"/>
                </a:solidFill>
              </a:rPr>
              <a:t>Multi parameter optimisation</a:t>
            </a:r>
          </a:p>
        </p:txBody>
      </p:sp>
      <p:pic>
        <p:nvPicPr>
          <p:cNvPr id="112642" name="Picture 6">
            <a:extLst>
              <a:ext uri="{FF2B5EF4-FFF2-40B4-BE49-F238E27FC236}">
                <a16:creationId xmlns:a16="http://schemas.microsoft.com/office/drawing/2014/main" id="{DEF0D117-EBDA-4243-A0A9-62258C2E266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17688" y="1576389"/>
            <a:ext cx="8609012" cy="4867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a:extLst>
              <a:ext uri="{FF2B5EF4-FFF2-40B4-BE49-F238E27FC236}">
                <a16:creationId xmlns:a16="http://schemas.microsoft.com/office/drawing/2014/main" id="{4D08B0FE-0DD5-3E3C-83BB-C309FEABC9D8}"/>
              </a:ext>
            </a:extLst>
          </p:cNvPr>
          <p:cNvPicPr>
            <a:picLocks noChangeAspect="1"/>
          </p:cNvPicPr>
          <p:nvPr/>
        </p:nvPicPr>
        <p:blipFill>
          <a:blip r:embed="rId4"/>
          <a:srcRect l="8750" t="38890" r="10833" b="42083"/>
          <a:stretch/>
        </p:blipFill>
        <p:spPr>
          <a:xfrm>
            <a:off x="10429875" y="6441055"/>
            <a:ext cx="1762125" cy="416945"/>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08C6B64A-6DFB-7541-AE42-77D0CB7DC097}"/>
              </a:ext>
            </a:extLst>
          </p:cNvPr>
          <p:cNvSpPr>
            <a:spLocks noGrp="1"/>
          </p:cNvSpPr>
          <p:nvPr>
            <p:ph type="body" sz="quarter" idx="4294967295"/>
          </p:nvPr>
        </p:nvSpPr>
        <p:spPr>
          <a:xfrm>
            <a:off x="0" y="381000"/>
            <a:ext cx="9144000" cy="1195388"/>
          </a:xfrm>
        </p:spPr>
        <p:txBody>
          <a:bodyPr/>
          <a:lstStyle/>
          <a:p>
            <a:pPr algn="ctr" defTabSz="457200">
              <a:defRPr/>
            </a:pPr>
            <a:r>
              <a:rPr lang="en-US" sz="3600" b="0" dirty="0">
                <a:solidFill>
                  <a:srgbClr val="0DBFD5"/>
                </a:solidFill>
                <a:ea typeface="ヒラギノ角ゴ Pro W3" charset="-128"/>
              </a:rPr>
              <a:t>Multi parameter optimization</a:t>
            </a:r>
          </a:p>
        </p:txBody>
      </p:sp>
      <p:pic>
        <p:nvPicPr>
          <p:cNvPr id="114690" name="Picture 6">
            <a:extLst>
              <a:ext uri="{FF2B5EF4-FFF2-40B4-BE49-F238E27FC236}">
                <a16:creationId xmlns:a16="http://schemas.microsoft.com/office/drawing/2014/main" id="{94C7DA71-7369-4BF4-B1D7-28293A7002C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17688" y="1576389"/>
            <a:ext cx="8609012" cy="4867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4691" name="Picture 3">
            <a:extLst>
              <a:ext uri="{FF2B5EF4-FFF2-40B4-BE49-F238E27FC236}">
                <a16:creationId xmlns:a16="http://schemas.microsoft.com/office/drawing/2014/main" id="{7BCEB191-7A14-41B4-819F-0519C9A02B1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30168" t="55888" r="29089"/>
          <a:stretch>
            <a:fillRect/>
          </a:stretch>
        </p:blipFill>
        <p:spPr bwMode="auto">
          <a:xfrm>
            <a:off x="2874964" y="2033589"/>
            <a:ext cx="6757987" cy="4137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a:extLst>
              <a:ext uri="{FF2B5EF4-FFF2-40B4-BE49-F238E27FC236}">
                <a16:creationId xmlns:a16="http://schemas.microsoft.com/office/drawing/2014/main" id="{503E5805-17E5-61EA-A28D-75AF0679633D}"/>
              </a:ext>
            </a:extLst>
          </p:cNvPr>
          <p:cNvPicPr>
            <a:picLocks noChangeAspect="1"/>
          </p:cNvPicPr>
          <p:nvPr/>
        </p:nvPicPr>
        <p:blipFill>
          <a:blip r:embed="rId4"/>
          <a:srcRect l="8750" t="38890" r="10833" b="42083"/>
          <a:stretch/>
        </p:blipFill>
        <p:spPr>
          <a:xfrm>
            <a:off x="10429875" y="6441055"/>
            <a:ext cx="1762125" cy="416945"/>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828E0E9-3A7C-4E2B-B7BF-103920304D9C}"/>
              </a:ext>
            </a:extLst>
          </p:cNvPr>
          <p:cNvSpPr>
            <a:spLocks noGrp="1"/>
          </p:cNvSpPr>
          <p:nvPr>
            <p:ph type="title"/>
          </p:nvPr>
        </p:nvSpPr>
        <p:spPr/>
        <p:txBody>
          <a:bodyPr/>
          <a:lstStyle/>
          <a:p>
            <a:r>
              <a:rPr lang="en-US" dirty="0"/>
              <a:t>Radiomics</a:t>
            </a:r>
          </a:p>
        </p:txBody>
      </p:sp>
      <p:pic>
        <p:nvPicPr>
          <p:cNvPr id="6" name="Picture 5">
            <a:extLst>
              <a:ext uri="{FF2B5EF4-FFF2-40B4-BE49-F238E27FC236}">
                <a16:creationId xmlns:a16="http://schemas.microsoft.com/office/drawing/2014/main" id="{2F159745-D4F5-A017-29A1-3CD015316B21}"/>
              </a:ext>
            </a:extLst>
          </p:cNvPr>
          <p:cNvPicPr>
            <a:picLocks noChangeAspect="1"/>
          </p:cNvPicPr>
          <p:nvPr/>
        </p:nvPicPr>
        <p:blipFill>
          <a:blip r:embed="rId3"/>
          <a:stretch>
            <a:fillRect/>
          </a:stretch>
        </p:blipFill>
        <p:spPr>
          <a:xfrm>
            <a:off x="2383917" y="2511965"/>
            <a:ext cx="7532450" cy="4110153"/>
          </a:xfrm>
          <a:prstGeom prst="rect">
            <a:avLst/>
          </a:prstGeom>
        </p:spPr>
      </p:pic>
      <p:pic>
        <p:nvPicPr>
          <p:cNvPr id="8" name="Picture 7">
            <a:extLst>
              <a:ext uri="{FF2B5EF4-FFF2-40B4-BE49-F238E27FC236}">
                <a16:creationId xmlns:a16="http://schemas.microsoft.com/office/drawing/2014/main" id="{BA771D95-E699-F39A-9A80-270F9BFD1E2C}"/>
              </a:ext>
            </a:extLst>
          </p:cNvPr>
          <p:cNvPicPr>
            <a:picLocks noChangeAspect="1"/>
          </p:cNvPicPr>
          <p:nvPr/>
        </p:nvPicPr>
        <p:blipFill>
          <a:blip r:embed="rId4"/>
          <a:srcRect l="8750" t="38890" r="10833" b="42083"/>
          <a:stretch/>
        </p:blipFill>
        <p:spPr>
          <a:xfrm>
            <a:off x="10429875" y="6441055"/>
            <a:ext cx="1762125" cy="416945"/>
          </a:xfrm>
          <a:prstGeom prst="rect">
            <a:avLst/>
          </a:prstGeom>
        </p:spPr>
      </p:pic>
    </p:spTree>
    <p:extLst>
      <p:ext uri="{BB962C8B-B14F-4D97-AF65-F5344CB8AC3E}">
        <p14:creationId xmlns:p14="http://schemas.microsoft.com/office/powerpoint/2010/main" val="2366038024"/>
      </p:ext>
    </p:extLst>
  </p:cSld>
  <p:clrMapOvr>
    <a:masterClrMapping/>
  </p:clrMapOvr>
  <p:transition spd="slow">
    <p:randomBar dir="vert"/>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330FC2-335C-03E8-4B2C-56A187827CB7}"/>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640E842D-2ECD-22B8-5757-89D71F33A104}"/>
              </a:ext>
            </a:extLst>
          </p:cNvPr>
          <p:cNvSpPr>
            <a:spLocks noGrp="1"/>
          </p:cNvSpPr>
          <p:nvPr>
            <p:ph type="title"/>
          </p:nvPr>
        </p:nvSpPr>
        <p:spPr/>
        <p:txBody>
          <a:bodyPr/>
          <a:lstStyle/>
          <a:p>
            <a:r>
              <a:rPr lang="en-US" sz="3600" b="1" dirty="0"/>
              <a:t>Radiomics</a:t>
            </a:r>
          </a:p>
        </p:txBody>
      </p:sp>
      <p:sp>
        <p:nvSpPr>
          <p:cNvPr id="3" name="Content Placeholder 2">
            <a:extLst>
              <a:ext uri="{FF2B5EF4-FFF2-40B4-BE49-F238E27FC236}">
                <a16:creationId xmlns:a16="http://schemas.microsoft.com/office/drawing/2014/main" id="{D911B7FA-2936-86F4-9384-4EBCAEE58BFE}"/>
              </a:ext>
            </a:extLst>
          </p:cNvPr>
          <p:cNvSpPr>
            <a:spLocks noGrp="1"/>
          </p:cNvSpPr>
          <p:nvPr>
            <p:ph idx="1"/>
          </p:nvPr>
        </p:nvSpPr>
        <p:spPr/>
        <p:txBody>
          <a:bodyPr/>
          <a:lstStyle/>
          <a:p>
            <a:endParaRPr lang="en-US"/>
          </a:p>
        </p:txBody>
      </p:sp>
      <p:pic>
        <p:nvPicPr>
          <p:cNvPr id="2" name="Picture 1">
            <a:extLst>
              <a:ext uri="{FF2B5EF4-FFF2-40B4-BE49-F238E27FC236}">
                <a16:creationId xmlns:a16="http://schemas.microsoft.com/office/drawing/2014/main" id="{DC88E4D1-A16E-1ED1-223E-388C3FE1F2B1}"/>
              </a:ext>
            </a:extLst>
          </p:cNvPr>
          <p:cNvPicPr>
            <a:picLocks noChangeAspect="1"/>
          </p:cNvPicPr>
          <p:nvPr/>
        </p:nvPicPr>
        <p:blipFill>
          <a:blip r:embed="rId3"/>
          <a:stretch>
            <a:fillRect/>
          </a:stretch>
        </p:blipFill>
        <p:spPr>
          <a:xfrm>
            <a:off x="5216453" y="1295400"/>
            <a:ext cx="6764776" cy="5073582"/>
          </a:xfrm>
          <a:prstGeom prst="rect">
            <a:avLst/>
          </a:prstGeom>
        </p:spPr>
      </p:pic>
      <p:pic>
        <p:nvPicPr>
          <p:cNvPr id="7" name="Picture 6">
            <a:extLst>
              <a:ext uri="{FF2B5EF4-FFF2-40B4-BE49-F238E27FC236}">
                <a16:creationId xmlns:a16="http://schemas.microsoft.com/office/drawing/2014/main" id="{197B00CA-4282-00F0-F661-D084493399AD}"/>
              </a:ext>
            </a:extLst>
          </p:cNvPr>
          <p:cNvPicPr>
            <a:picLocks noChangeAspect="1"/>
          </p:cNvPicPr>
          <p:nvPr/>
        </p:nvPicPr>
        <p:blipFill>
          <a:blip r:embed="rId4"/>
          <a:srcRect l="8750" t="38890" r="10833" b="42083"/>
          <a:stretch/>
        </p:blipFill>
        <p:spPr>
          <a:xfrm>
            <a:off x="10429875" y="6441055"/>
            <a:ext cx="1762125" cy="416945"/>
          </a:xfrm>
          <a:prstGeom prst="rect">
            <a:avLst/>
          </a:prstGeom>
        </p:spPr>
      </p:pic>
    </p:spTree>
    <p:extLst>
      <p:ext uri="{BB962C8B-B14F-4D97-AF65-F5344CB8AC3E}">
        <p14:creationId xmlns:p14="http://schemas.microsoft.com/office/powerpoint/2010/main" val="684808768"/>
      </p:ext>
    </p:extLst>
  </p:cSld>
  <p:clrMapOvr>
    <a:masterClrMapping/>
  </p:clrMapOvr>
  <p:transition spd="slow">
    <p:randomBar dir="vert"/>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F650B5-D7D3-FB72-A693-C1D5049B4BE4}"/>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A276CDAB-8E2C-5C46-C8FF-4020AA256145}"/>
              </a:ext>
            </a:extLst>
          </p:cNvPr>
          <p:cNvSpPr>
            <a:spLocks noGrp="1"/>
          </p:cNvSpPr>
          <p:nvPr>
            <p:ph type="title"/>
          </p:nvPr>
        </p:nvSpPr>
        <p:spPr>
          <a:xfrm>
            <a:off x="573033" y="1943100"/>
            <a:ext cx="4198096" cy="1600200"/>
          </a:xfrm>
        </p:spPr>
        <p:txBody>
          <a:bodyPr/>
          <a:lstStyle/>
          <a:p>
            <a:r>
              <a:rPr lang="en-US" sz="3600" b="1" dirty="0"/>
              <a:t>Nanotechnology</a:t>
            </a:r>
          </a:p>
        </p:txBody>
      </p:sp>
      <p:pic>
        <p:nvPicPr>
          <p:cNvPr id="5" name="Picture 4">
            <a:extLst>
              <a:ext uri="{FF2B5EF4-FFF2-40B4-BE49-F238E27FC236}">
                <a16:creationId xmlns:a16="http://schemas.microsoft.com/office/drawing/2014/main" id="{DF7BB76F-470A-4532-693E-B5D55E07C646}"/>
              </a:ext>
            </a:extLst>
          </p:cNvPr>
          <p:cNvPicPr>
            <a:picLocks noChangeAspect="1"/>
          </p:cNvPicPr>
          <p:nvPr/>
        </p:nvPicPr>
        <p:blipFill>
          <a:blip r:embed="rId3"/>
          <a:stretch>
            <a:fillRect/>
          </a:stretch>
        </p:blipFill>
        <p:spPr>
          <a:xfrm>
            <a:off x="5383699" y="1793081"/>
            <a:ext cx="6513026" cy="3271838"/>
          </a:xfrm>
          <a:prstGeom prst="rect">
            <a:avLst/>
          </a:prstGeom>
        </p:spPr>
      </p:pic>
      <p:pic>
        <p:nvPicPr>
          <p:cNvPr id="6" name="Picture 5">
            <a:extLst>
              <a:ext uri="{FF2B5EF4-FFF2-40B4-BE49-F238E27FC236}">
                <a16:creationId xmlns:a16="http://schemas.microsoft.com/office/drawing/2014/main" id="{1C12F094-AC76-DE2A-3DD6-F721B273E90D}"/>
              </a:ext>
            </a:extLst>
          </p:cNvPr>
          <p:cNvPicPr>
            <a:picLocks noChangeAspect="1"/>
          </p:cNvPicPr>
          <p:nvPr/>
        </p:nvPicPr>
        <p:blipFill>
          <a:blip r:embed="rId4"/>
          <a:srcRect l="8750" t="38890" r="10833" b="42083"/>
          <a:stretch/>
        </p:blipFill>
        <p:spPr>
          <a:xfrm>
            <a:off x="10429875" y="6441055"/>
            <a:ext cx="1762125" cy="416945"/>
          </a:xfrm>
          <a:prstGeom prst="rect">
            <a:avLst/>
          </a:prstGeom>
        </p:spPr>
      </p:pic>
    </p:spTree>
    <p:extLst>
      <p:ext uri="{BB962C8B-B14F-4D97-AF65-F5344CB8AC3E}">
        <p14:creationId xmlns:p14="http://schemas.microsoft.com/office/powerpoint/2010/main" val="971767780"/>
      </p:ext>
    </p:extLst>
  </p:cSld>
  <p:clrMapOvr>
    <a:masterClrMapping/>
  </p:clrMapOvr>
  <p:transition spd="slow">
    <p:randomBar dir="vert"/>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C41306-5290-1FD7-4BD5-1D4BE9DA98C8}"/>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8C7871C7-4C4C-103B-1966-F6D407BAD0EA}"/>
              </a:ext>
            </a:extLst>
          </p:cNvPr>
          <p:cNvSpPr>
            <a:spLocks noGrp="1"/>
          </p:cNvSpPr>
          <p:nvPr>
            <p:ph type="title"/>
          </p:nvPr>
        </p:nvSpPr>
        <p:spPr>
          <a:xfrm>
            <a:off x="1069229" y="2305050"/>
            <a:ext cx="4198096" cy="1600200"/>
          </a:xfrm>
        </p:spPr>
        <p:txBody>
          <a:bodyPr/>
          <a:lstStyle/>
          <a:p>
            <a:r>
              <a:rPr lang="en-US" sz="3600" b="1" dirty="0"/>
              <a:t>Market</a:t>
            </a:r>
          </a:p>
        </p:txBody>
      </p:sp>
      <p:pic>
        <p:nvPicPr>
          <p:cNvPr id="2" name="Picture 1">
            <a:extLst>
              <a:ext uri="{FF2B5EF4-FFF2-40B4-BE49-F238E27FC236}">
                <a16:creationId xmlns:a16="http://schemas.microsoft.com/office/drawing/2014/main" id="{C4070E1E-7145-32BD-6F29-5ADCAA76670F}"/>
              </a:ext>
            </a:extLst>
          </p:cNvPr>
          <p:cNvPicPr>
            <a:picLocks noChangeAspect="1"/>
          </p:cNvPicPr>
          <p:nvPr/>
        </p:nvPicPr>
        <p:blipFill>
          <a:blip r:embed="rId3"/>
          <a:stretch>
            <a:fillRect/>
          </a:stretch>
        </p:blipFill>
        <p:spPr>
          <a:xfrm>
            <a:off x="5267325" y="1943100"/>
            <a:ext cx="6351642" cy="3170298"/>
          </a:xfrm>
          <a:prstGeom prst="rect">
            <a:avLst/>
          </a:prstGeom>
        </p:spPr>
      </p:pic>
      <p:pic>
        <p:nvPicPr>
          <p:cNvPr id="3" name="Picture 2">
            <a:extLst>
              <a:ext uri="{FF2B5EF4-FFF2-40B4-BE49-F238E27FC236}">
                <a16:creationId xmlns:a16="http://schemas.microsoft.com/office/drawing/2014/main" id="{5BDBD365-84EA-8812-3C05-8A8455BF169D}"/>
              </a:ext>
            </a:extLst>
          </p:cNvPr>
          <p:cNvPicPr>
            <a:picLocks noChangeAspect="1"/>
          </p:cNvPicPr>
          <p:nvPr/>
        </p:nvPicPr>
        <p:blipFill>
          <a:blip r:embed="rId4"/>
          <a:srcRect l="8750" t="38890" r="10833" b="42083"/>
          <a:stretch/>
        </p:blipFill>
        <p:spPr>
          <a:xfrm>
            <a:off x="10429875" y="6441055"/>
            <a:ext cx="1762125" cy="416945"/>
          </a:xfrm>
          <a:prstGeom prst="rect">
            <a:avLst/>
          </a:prstGeom>
        </p:spPr>
      </p:pic>
    </p:spTree>
    <p:extLst>
      <p:ext uri="{BB962C8B-B14F-4D97-AF65-F5344CB8AC3E}">
        <p14:creationId xmlns:p14="http://schemas.microsoft.com/office/powerpoint/2010/main" val="4265820852"/>
      </p:ext>
    </p:extLst>
  </p:cSld>
  <p:clrMapOvr>
    <a:masterClrMapping/>
  </p:clrMapOvr>
  <p:transition spd="slow">
    <p:randomBar dir="vert"/>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485BF4-3E6E-D2F3-99FA-50DCEA2BCEDB}"/>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2EBC9248-0A2A-7C8F-D40D-4EE83F764AC8}"/>
              </a:ext>
            </a:extLst>
          </p:cNvPr>
          <p:cNvSpPr>
            <a:spLocks noGrp="1"/>
          </p:cNvSpPr>
          <p:nvPr>
            <p:ph type="title"/>
          </p:nvPr>
        </p:nvSpPr>
        <p:spPr>
          <a:xfrm>
            <a:off x="1069229" y="2305050"/>
            <a:ext cx="4198096" cy="1600200"/>
          </a:xfrm>
        </p:spPr>
        <p:txBody>
          <a:bodyPr/>
          <a:lstStyle/>
          <a:p>
            <a:r>
              <a:rPr lang="en-US" sz="3600" b="1" dirty="0"/>
              <a:t>Market</a:t>
            </a:r>
          </a:p>
        </p:txBody>
      </p:sp>
      <p:pic>
        <p:nvPicPr>
          <p:cNvPr id="3" name="Picture 2">
            <a:extLst>
              <a:ext uri="{FF2B5EF4-FFF2-40B4-BE49-F238E27FC236}">
                <a16:creationId xmlns:a16="http://schemas.microsoft.com/office/drawing/2014/main" id="{8170185D-1895-61F0-7038-93CADBAFE1D5}"/>
              </a:ext>
            </a:extLst>
          </p:cNvPr>
          <p:cNvPicPr>
            <a:picLocks noChangeAspect="1"/>
          </p:cNvPicPr>
          <p:nvPr/>
        </p:nvPicPr>
        <p:blipFill>
          <a:blip r:embed="rId3">
            <a:clrChange>
              <a:clrFrom>
                <a:srgbClr val="F3F6F8"/>
              </a:clrFrom>
              <a:clrTo>
                <a:srgbClr val="F3F6F8">
                  <a:alpha val="0"/>
                </a:srgbClr>
              </a:clrTo>
            </a:clrChange>
          </a:blip>
          <a:stretch>
            <a:fillRect/>
          </a:stretch>
        </p:blipFill>
        <p:spPr>
          <a:xfrm>
            <a:off x="4930600" y="1524001"/>
            <a:ext cx="7165792" cy="3743324"/>
          </a:xfrm>
          <a:prstGeom prst="rect">
            <a:avLst/>
          </a:prstGeom>
        </p:spPr>
      </p:pic>
      <p:pic>
        <p:nvPicPr>
          <p:cNvPr id="5" name="Picture 4">
            <a:extLst>
              <a:ext uri="{FF2B5EF4-FFF2-40B4-BE49-F238E27FC236}">
                <a16:creationId xmlns:a16="http://schemas.microsoft.com/office/drawing/2014/main" id="{469EFDF9-ED70-5C6D-A461-B96B5EF613E5}"/>
              </a:ext>
            </a:extLst>
          </p:cNvPr>
          <p:cNvPicPr>
            <a:picLocks noChangeAspect="1"/>
          </p:cNvPicPr>
          <p:nvPr/>
        </p:nvPicPr>
        <p:blipFill>
          <a:blip r:embed="rId4"/>
          <a:srcRect l="8750" t="38890" r="10833" b="42083"/>
          <a:stretch/>
        </p:blipFill>
        <p:spPr>
          <a:xfrm>
            <a:off x="10429875" y="6441055"/>
            <a:ext cx="1762125" cy="416945"/>
          </a:xfrm>
          <a:prstGeom prst="rect">
            <a:avLst/>
          </a:prstGeom>
        </p:spPr>
      </p:pic>
    </p:spTree>
    <p:extLst>
      <p:ext uri="{BB962C8B-B14F-4D97-AF65-F5344CB8AC3E}">
        <p14:creationId xmlns:p14="http://schemas.microsoft.com/office/powerpoint/2010/main" val="3178296661"/>
      </p:ext>
    </p:extLst>
  </p:cSld>
  <p:clrMapOvr>
    <a:masterClrMapping/>
  </p:clrMapOvr>
  <p:transition spd="slow">
    <p:randomBar dir="vert"/>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884F1B-6E5A-34C7-8732-2C8BECFD6584}"/>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0000F304-86E3-DB5C-B29E-307D21331E50}"/>
              </a:ext>
            </a:extLst>
          </p:cNvPr>
          <p:cNvSpPr>
            <a:spLocks noGrp="1"/>
          </p:cNvSpPr>
          <p:nvPr>
            <p:ph type="title"/>
          </p:nvPr>
        </p:nvSpPr>
        <p:spPr/>
        <p:txBody>
          <a:bodyPr/>
          <a:lstStyle/>
          <a:p>
            <a:r>
              <a:rPr lang="en-US" sz="3600" b="1" dirty="0"/>
              <a:t>Key Highlights of Radiation Oncology :</a:t>
            </a:r>
            <a:endParaRPr lang="en-US" sz="3600" dirty="0"/>
          </a:p>
        </p:txBody>
      </p:sp>
      <p:sp>
        <p:nvSpPr>
          <p:cNvPr id="6" name="Text Placeholder 5">
            <a:extLst>
              <a:ext uri="{FF2B5EF4-FFF2-40B4-BE49-F238E27FC236}">
                <a16:creationId xmlns:a16="http://schemas.microsoft.com/office/drawing/2014/main" id="{585867F7-160F-A60D-3675-A831DBD9754A}"/>
              </a:ext>
            </a:extLst>
          </p:cNvPr>
          <p:cNvSpPr>
            <a:spLocks noGrp="1"/>
          </p:cNvSpPr>
          <p:nvPr>
            <p:ph idx="1"/>
          </p:nvPr>
        </p:nvSpPr>
        <p:spPr>
          <a:xfrm>
            <a:off x="745379" y="2365374"/>
            <a:ext cx="10322671" cy="3978275"/>
          </a:xfrm>
        </p:spPr>
        <p:txBody>
          <a:bodyPr>
            <a:noAutofit/>
          </a:bodyPr>
          <a:lstStyle/>
          <a:p>
            <a:pPr>
              <a:buFont typeface="+mj-lt"/>
              <a:buAutoNum type="arabicPeriod"/>
            </a:pPr>
            <a:r>
              <a:rPr lang="en-US" sz="1100" b="1" dirty="0"/>
              <a:t>IMRT Segment:</a:t>
            </a:r>
            <a:r>
              <a:rPr lang="en-US" sz="1100" dirty="0"/>
              <a:t> The IMRT (Intensity-Modulated Radiation Therapy) segment accounted for the largest share of the radiation oncology market in 2023, driven by high demand and increased availability of technologically advanced IMRT in countries with unmet treatment needs.</a:t>
            </a:r>
          </a:p>
          <a:p>
            <a:pPr>
              <a:buFont typeface="+mj-lt"/>
              <a:buAutoNum type="arabicPeriod"/>
            </a:pPr>
            <a:r>
              <a:rPr lang="en-US" sz="1100" b="1" dirty="0"/>
              <a:t>Brachytherapy Growth:</a:t>
            </a:r>
            <a:r>
              <a:rPr lang="en-US" sz="1100" dirty="0"/>
              <a:t> Brachytherapy is estimated to be the fastest-growing segment in the forecast period due to its high adoption rate and minimal risk of side effects.</a:t>
            </a:r>
          </a:p>
          <a:p>
            <a:pPr>
              <a:buFont typeface="+mj-lt"/>
              <a:buAutoNum type="arabicPeriod"/>
            </a:pPr>
            <a:r>
              <a:rPr lang="en-US" sz="1100" b="1" dirty="0"/>
              <a:t>3D-CRT Overview:</a:t>
            </a:r>
            <a:endParaRPr lang="en-US" sz="1100" dirty="0"/>
          </a:p>
          <a:p>
            <a:pPr marL="742950" lvl="1" indent="-285750">
              <a:buFont typeface="+mj-lt"/>
              <a:buAutoNum type="arabicPeriod"/>
            </a:pPr>
            <a:r>
              <a:rPr lang="en-US" sz="1100" dirty="0"/>
              <a:t>3D-CRT (Three-Dimensional Conformal Radiation Therapy) helps project radiation beams that match the tumor’s shape, which minimizes damage to healthy tissue.</a:t>
            </a:r>
          </a:p>
          <a:p>
            <a:pPr marL="742950" lvl="1" indent="-285750">
              <a:buFont typeface="+mj-lt"/>
              <a:buAutoNum type="arabicPeriod"/>
            </a:pPr>
            <a:r>
              <a:rPr lang="en-US" sz="1100" dirty="0"/>
              <a:t>It allows for higher dose delivery to the tumor site, enhancing its effectiveness in shrinking and destroying the tumor.</a:t>
            </a:r>
          </a:p>
          <a:p>
            <a:pPr marL="742950" lvl="1" indent="-285750">
              <a:buFont typeface="+mj-lt"/>
              <a:buAutoNum type="arabicPeriod"/>
            </a:pPr>
            <a:r>
              <a:rPr lang="en-US" sz="1100" dirty="0"/>
              <a:t>3D-CRT is primarily used for treating head &amp; neck, liver, prostate, lung, and brain cancers.</a:t>
            </a:r>
          </a:p>
          <a:p>
            <a:pPr>
              <a:buFont typeface="+mj-lt"/>
              <a:buAutoNum type="arabicPeriod"/>
            </a:pPr>
            <a:r>
              <a:rPr lang="en-US" sz="1100" b="1" dirty="0"/>
              <a:t>Advancements in Brachytherapy:</a:t>
            </a:r>
            <a:endParaRPr lang="en-US" sz="1100" dirty="0"/>
          </a:p>
          <a:p>
            <a:pPr marL="742950" lvl="1" indent="-285750">
              <a:buFont typeface="+mj-lt"/>
              <a:buAutoNum type="arabicPeriod"/>
            </a:pPr>
            <a:r>
              <a:rPr lang="en-US" sz="1100" dirty="0"/>
              <a:t>Brachytherapy offers precise, targeted dose delivery and personalized treatment options, particularly for prostate cancer.</a:t>
            </a:r>
          </a:p>
          <a:p>
            <a:pPr marL="742950" lvl="1" indent="-285750">
              <a:buFont typeface="+mj-lt"/>
              <a:buAutoNum type="arabicPeriod"/>
            </a:pPr>
            <a:r>
              <a:rPr lang="en-US" sz="1100" dirty="0"/>
              <a:t>Compared to conventional treatments, brachytherapy's improved efficacy and reduced setup time are driving its global growth.</a:t>
            </a:r>
          </a:p>
          <a:p>
            <a:pPr marL="742950" lvl="1" indent="-285750">
              <a:buFont typeface="+mj-lt"/>
              <a:buAutoNum type="arabicPeriod"/>
            </a:pPr>
            <a:r>
              <a:rPr lang="en-US" sz="1100" dirty="0"/>
              <a:t>Supportive reimbursement policies for brachytherapy products have also reduced treatment costs, encouraging more patients to opt for this therapy.</a:t>
            </a:r>
          </a:p>
          <a:p>
            <a:pPr marL="742950" lvl="1" indent="-285750">
              <a:buFont typeface="+mj-lt"/>
              <a:buAutoNum type="arabicPeriod"/>
            </a:pPr>
            <a:r>
              <a:rPr lang="en-US" sz="1100" dirty="0"/>
              <a:t>In May 2020, </a:t>
            </a:r>
            <a:r>
              <a:rPr lang="en-US" sz="1100" dirty="0" err="1"/>
              <a:t>Isoray</a:t>
            </a:r>
            <a:r>
              <a:rPr lang="en-US" sz="1100" dirty="0"/>
              <a:t> received approval for billing codes to reimburse Cesium-131 for use in hospitals, which is employed in brachytherapy to treat various organ tumors.</a:t>
            </a:r>
          </a:p>
        </p:txBody>
      </p:sp>
      <p:pic>
        <p:nvPicPr>
          <p:cNvPr id="7" name="Picture 6">
            <a:extLst>
              <a:ext uri="{FF2B5EF4-FFF2-40B4-BE49-F238E27FC236}">
                <a16:creationId xmlns:a16="http://schemas.microsoft.com/office/drawing/2014/main" id="{4E67946E-E446-EE3C-F423-23F6E8646398}"/>
              </a:ext>
            </a:extLst>
          </p:cNvPr>
          <p:cNvPicPr>
            <a:picLocks noChangeAspect="1"/>
          </p:cNvPicPr>
          <p:nvPr/>
        </p:nvPicPr>
        <p:blipFill>
          <a:blip r:embed="rId3"/>
          <a:srcRect l="8750" t="38890" r="10833" b="42083"/>
          <a:stretch/>
        </p:blipFill>
        <p:spPr>
          <a:xfrm>
            <a:off x="10429875" y="6441055"/>
            <a:ext cx="1762125" cy="416945"/>
          </a:xfrm>
          <a:prstGeom prst="rect">
            <a:avLst/>
          </a:prstGeom>
        </p:spPr>
      </p:pic>
    </p:spTree>
    <p:extLst>
      <p:ext uri="{BB962C8B-B14F-4D97-AF65-F5344CB8AC3E}">
        <p14:creationId xmlns:p14="http://schemas.microsoft.com/office/powerpoint/2010/main" val="4245818213"/>
      </p:ext>
    </p:extLst>
  </p:cSld>
  <p:clrMapOvr>
    <a:masterClrMapping/>
  </p:clrMapOvr>
  <p:transition spd="slow">
    <p:randomBar dir="vert"/>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875043-A13A-7EA0-69A7-0AACECA3AF99}"/>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C9BC093C-4999-ABBA-8434-09F2115E00A2}"/>
              </a:ext>
            </a:extLst>
          </p:cNvPr>
          <p:cNvSpPr>
            <a:spLocks noGrp="1"/>
          </p:cNvSpPr>
          <p:nvPr>
            <p:ph type="title"/>
          </p:nvPr>
        </p:nvSpPr>
        <p:spPr/>
        <p:txBody>
          <a:bodyPr/>
          <a:lstStyle/>
          <a:p>
            <a:r>
              <a:rPr lang="en-US" sz="3600" b="1" dirty="0"/>
              <a:t>Key </a:t>
            </a:r>
            <a:r>
              <a:rPr lang="en-US" b="1" dirty="0"/>
              <a:t>Development</a:t>
            </a:r>
            <a:r>
              <a:rPr lang="en-US" sz="3600" b="1" dirty="0"/>
              <a:t>:</a:t>
            </a:r>
            <a:endParaRPr lang="en-US" sz="3600" dirty="0"/>
          </a:p>
        </p:txBody>
      </p:sp>
      <p:sp>
        <p:nvSpPr>
          <p:cNvPr id="6" name="Text Placeholder 5">
            <a:extLst>
              <a:ext uri="{FF2B5EF4-FFF2-40B4-BE49-F238E27FC236}">
                <a16:creationId xmlns:a16="http://schemas.microsoft.com/office/drawing/2014/main" id="{845105F3-5186-10FC-0CD9-19F55FC7CE92}"/>
              </a:ext>
            </a:extLst>
          </p:cNvPr>
          <p:cNvSpPr>
            <a:spLocks noGrp="1"/>
          </p:cNvSpPr>
          <p:nvPr>
            <p:ph idx="1"/>
          </p:nvPr>
        </p:nvSpPr>
        <p:spPr>
          <a:xfrm>
            <a:off x="745379" y="2365374"/>
            <a:ext cx="10322671" cy="3978275"/>
          </a:xfrm>
        </p:spPr>
        <p:txBody>
          <a:bodyPr>
            <a:noAutofit/>
          </a:bodyPr>
          <a:lstStyle/>
          <a:p>
            <a:pPr>
              <a:buFont typeface="+mj-lt"/>
              <a:buAutoNum type="arabicPeriod"/>
            </a:pPr>
            <a:r>
              <a:rPr lang="en-US" sz="1400" dirty="0"/>
              <a:t>In October 2023, </a:t>
            </a:r>
            <a:r>
              <a:rPr lang="en-US" sz="1400" dirty="0" err="1"/>
              <a:t>Accuray</a:t>
            </a:r>
            <a:r>
              <a:rPr lang="en-US" sz="1400" dirty="0"/>
              <a:t> incorporated achieved a significant milestone as their </a:t>
            </a:r>
            <a:r>
              <a:rPr lang="en-US" sz="1400" dirty="0" err="1"/>
              <a:t>Tomo</a:t>
            </a:r>
            <a:r>
              <a:rPr lang="en-US" sz="1400" dirty="0"/>
              <a:t> C radiation therapy system gained approval from the Chinese National Medical Products Administration (NMPA). This strategic move by the company reflects its commitment to expanding market presence and catering to the growing demand for advanced radiation oncology solutions in China.</a:t>
            </a:r>
          </a:p>
          <a:p>
            <a:pPr>
              <a:buFont typeface="+mj-lt"/>
              <a:buAutoNum type="arabicPeriod"/>
            </a:pPr>
            <a:endParaRPr lang="en-US" sz="1400" dirty="0"/>
          </a:p>
          <a:p>
            <a:pPr>
              <a:buFont typeface="+mj-lt"/>
              <a:buAutoNum type="arabicPeriod"/>
            </a:pPr>
            <a:r>
              <a:rPr lang="en-US" sz="1400" dirty="0"/>
              <a:t>In July 2023, in India IBA took a step towards collaboration by forming a partnership with Apollo Proton Cancer Centre (APCC). The purpose was to offer training sessions for oncologists, focusing on proton beam therapy, demonstrating a commitment to knowledge sharing and professional development within the radiation oncology sector.</a:t>
            </a:r>
          </a:p>
          <a:p>
            <a:pPr>
              <a:buFont typeface="+mj-lt"/>
              <a:buAutoNum type="arabicPeriod"/>
            </a:pPr>
            <a:endParaRPr lang="en-US" sz="1400" dirty="0"/>
          </a:p>
          <a:p>
            <a:pPr>
              <a:buFont typeface="+mj-lt"/>
              <a:buAutoNum type="arabicPeriod"/>
            </a:pPr>
            <a:r>
              <a:rPr lang="en-US" sz="1400" dirty="0"/>
              <a:t>In June 2023, </a:t>
            </a:r>
            <a:r>
              <a:rPr lang="en-US" sz="1400" dirty="0" err="1"/>
              <a:t>PharmaLogic</a:t>
            </a:r>
            <a:r>
              <a:rPr lang="en-US" sz="1400" dirty="0"/>
              <a:t> Holdings Corp., a key player in the radiation oncology market, took a significant step by signing a Master Services Agreement. This agreement focuses on the development and production of </a:t>
            </a:r>
            <a:r>
              <a:rPr lang="en-US" sz="1400" dirty="0" err="1"/>
              <a:t>theranostic</a:t>
            </a:r>
            <a:r>
              <a:rPr lang="en-US" sz="1400" dirty="0"/>
              <a:t> candidates VMT-01 and VMT-NET, aiming to address metastatic melanoma and neuroendocrine cancers. Currently, these radiopharmaceuticals are undergoing research and development, highlighting the company's strategic commitment to advancing diagnostic and treatment solutions in the field.</a:t>
            </a:r>
          </a:p>
        </p:txBody>
      </p:sp>
      <p:pic>
        <p:nvPicPr>
          <p:cNvPr id="2" name="Picture 1">
            <a:extLst>
              <a:ext uri="{FF2B5EF4-FFF2-40B4-BE49-F238E27FC236}">
                <a16:creationId xmlns:a16="http://schemas.microsoft.com/office/drawing/2014/main" id="{CC493FFC-ACF8-CB54-9F84-2CF1F5BB72D8}"/>
              </a:ext>
            </a:extLst>
          </p:cNvPr>
          <p:cNvPicPr>
            <a:picLocks noChangeAspect="1"/>
          </p:cNvPicPr>
          <p:nvPr/>
        </p:nvPicPr>
        <p:blipFill>
          <a:blip r:embed="rId3"/>
          <a:srcRect l="8750" t="38890" r="10833" b="42083"/>
          <a:stretch/>
        </p:blipFill>
        <p:spPr>
          <a:xfrm>
            <a:off x="10429875" y="6441055"/>
            <a:ext cx="1762125" cy="416945"/>
          </a:xfrm>
          <a:prstGeom prst="rect">
            <a:avLst/>
          </a:prstGeom>
        </p:spPr>
      </p:pic>
    </p:spTree>
    <p:extLst>
      <p:ext uri="{BB962C8B-B14F-4D97-AF65-F5344CB8AC3E}">
        <p14:creationId xmlns:p14="http://schemas.microsoft.com/office/powerpoint/2010/main" val="3521616591"/>
      </p:ext>
    </p:extLst>
  </p:cSld>
  <p:clrMapOvr>
    <a:masterClrMapping/>
  </p:clrMapOvr>
  <p:transition spd="slow">
    <p:randomBar dir="vert"/>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7A64DC-862B-7B36-4C5E-3F516F210BF5}"/>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91676C7A-FE0A-1B6E-1E77-1F8442DCADB6}"/>
              </a:ext>
            </a:extLst>
          </p:cNvPr>
          <p:cNvSpPr>
            <a:spLocks noGrp="1"/>
          </p:cNvSpPr>
          <p:nvPr>
            <p:ph type="title"/>
          </p:nvPr>
        </p:nvSpPr>
        <p:spPr/>
        <p:txBody>
          <a:bodyPr/>
          <a:lstStyle/>
          <a:p>
            <a:r>
              <a:rPr lang="en-US" sz="3600" b="1" dirty="0"/>
              <a:t>Key </a:t>
            </a:r>
            <a:r>
              <a:rPr lang="en-US" b="1" dirty="0"/>
              <a:t>Segment</a:t>
            </a:r>
            <a:r>
              <a:rPr lang="en-US" sz="3600" b="1" dirty="0"/>
              <a:t>:</a:t>
            </a:r>
            <a:endParaRPr lang="en-US" sz="3600" dirty="0"/>
          </a:p>
        </p:txBody>
      </p:sp>
      <p:pic>
        <p:nvPicPr>
          <p:cNvPr id="3" name="Picture 2">
            <a:extLst>
              <a:ext uri="{FF2B5EF4-FFF2-40B4-BE49-F238E27FC236}">
                <a16:creationId xmlns:a16="http://schemas.microsoft.com/office/drawing/2014/main" id="{37E2CF19-0908-476A-152B-5B2D5A52ECBF}"/>
              </a:ext>
            </a:extLst>
          </p:cNvPr>
          <p:cNvPicPr>
            <a:picLocks noChangeAspect="1"/>
          </p:cNvPicPr>
          <p:nvPr/>
        </p:nvPicPr>
        <p:blipFill>
          <a:blip r:embed="rId3">
            <a:clrChange>
              <a:clrFrom>
                <a:srgbClr val="F5FAFC"/>
              </a:clrFrom>
              <a:clrTo>
                <a:srgbClr val="F5FAFC">
                  <a:alpha val="0"/>
                </a:srgbClr>
              </a:clrTo>
            </a:clrChange>
          </a:blip>
          <a:srcRect t="3963" b="7458"/>
          <a:stretch/>
        </p:blipFill>
        <p:spPr>
          <a:xfrm>
            <a:off x="2179061" y="2609849"/>
            <a:ext cx="7833877" cy="3619501"/>
          </a:xfrm>
          <a:prstGeom prst="rect">
            <a:avLst/>
          </a:prstGeom>
        </p:spPr>
      </p:pic>
      <p:pic>
        <p:nvPicPr>
          <p:cNvPr id="5" name="Picture 4">
            <a:extLst>
              <a:ext uri="{FF2B5EF4-FFF2-40B4-BE49-F238E27FC236}">
                <a16:creationId xmlns:a16="http://schemas.microsoft.com/office/drawing/2014/main" id="{45E6D3CB-AAFE-9E64-629B-8F58105A56F6}"/>
              </a:ext>
            </a:extLst>
          </p:cNvPr>
          <p:cNvPicPr>
            <a:picLocks noChangeAspect="1"/>
          </p:cNvPicPr>
          <p:nvPr/>
        </p:nvPicPr>
        <p:blipFill>
          <a:blip r:embed="rId4"/>
          <a:srcRect l="8750" t="38890" r="10833" b="42083"/>
          <a:stretch/>
        </p:blipFill>
        <p:spPr>
          <a:xfrm>
            <a:off x="10429875" y="6441055"/>
            <a:ext cx="1762125" cy="416945"/>
          </a:xfrm>
          <a:prstGeom prst="rect">
            <a:avLst/>
          </a:prstGeom>
        </p:spPr>
      </p:pic>
    </p:spTree>
    <p:extLst>
      <p:ext uri="{BB962C8B-B14F-4D97-AF65-F5344CB8AC3E}">
        <p14:creationId xmlns:p14="http://schemas.microsoft.com/office/powerpoint/2010/main" val="986227041"/>
      </p:ext>
    </p:extLst>
  </p:cSld>
  <p:clrMapOvr>
    <a:masterClrMapping/>
  </p:clrMapOvr>
  <p:transition spd="slow">
    <p:randomBar dir="vert"/>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9632BF-BB2F-2DB3-3A72-64E2975E4F01}"/>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0999D18F-D8D4-07A7-3CAC-AFBD868BFA3C}"/>
              </a:ext>
            </a:extLst>
          </p:cNvPr>
          <p:cNvSpPr>
            <a:spLocks noGrp="1"/>
          </p:cNvSpPr>
          <p:nvPr>
            <p:ph type="title"/>
          </p:nvPr>
        </p:nvSpPr>
        <p:spPr/>
        <p:txBody>
          <a:bodyPr/>
          <a:lstStyle/>
          <a:p>
            <a:r>
              <a:rPr lang="en-US" dirty="0"/>
              <a:t>Nuclear medicine and Cancer</a:t>
            </a:r>
          </a:p>
        </p:txBody>
      </p:sp>
      <p:sp>
        <p:nvSpPr>
          <p:cNvPr id="5" name="Rectangle: Rounded Corners 4">
            <a:extLst>
              <a:ext uri="{FF2B5EF4-FFF2-40B4-BE49-F238E27FC236}">
                <a16:creationId xmlns:a16="http://schemas.microsoft.com/office/drawing/2014/main" id="{3E8599F1-6F79-88C2-795D-BE80E76BAA16}"/>
              </a:ext>
            </a:extLst>
          </p:cNvPr>
          <p:cNvSpPr/>
          <p:nvPr/>
        </p:nvSpPr>
        <p:spPr>
          <a:xfrm>
            <a:off x="1498951" y="2728322"/>
            <a:ext cx="3373394" cy="2236573"/>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dirty="0"/>
              <a:t>Diagnosis</a:t>
            </a:r>
          </a:p>
        </p:txBody>
      </p:sp>
      <p:sp>
        <p:nvSpPr>
          <p:cNvPr id="7" name="Rectangle: Rounded Corners 6">
            <a:extLst>
              <a:ext uri="{FF2B5EF4-FFF2-40B4-BE49-F238E27FC236}">
                <a16:creationId xmlns:a16="http://schemas.microsoft.com/office/drawing/2014/main" id="{451F1944-92B0-0AC6-0778-8CE5260848F1}"/>
              </a:ext>
            </a:extLst>
          </p:cNvPr>
          <p:cNvSpPr/>
          <p:nvPr/>
        </p:nvSpPr>
        <p:spPr>
          <a:xfrm>
            <a:off x="7319657" y="2728323"/>
            <a:ext cx="3183924" cy="2236572"/>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dirty="0"/>
              <a:t>Treatment</a:t>
            </a:r>
          </a:p>
        </p:txBody>
      </p:sp>
      <p:pic>
        <p:nvPicPr>
          <p:cNvPr id="2" name="Picture 1">
            <a:extLst>
              <a:ext uri="{FF2B5EF4-FFF2-40B4-BE49-F238E27FC236}">
                <a16:creationId xmlns:a16="http://schemas.microsoft.com/office/drawing/2014/main" id="{B8789882-5578-650F-185D-257F49E033EA}"/>
              </a:ext>
            </a:extLst>
          </p:cNvPr>
          <p:cNvPicPr>
            <a:picLocks noChangeAspect="1"/>
          </p:cNvPicPr>
          <p:nvPr/>
        </p:nvPicPr>
        <p:blipFill>
          <a:blip r:embed="rId3"/>
          <a:srcRect l="8750" t="38890" r="10833" b="42083"/>
          <a:stretch/>
        </p:blipFill>
        <p:spPr>
          <a:xfrm>
            <a:off x="10429875" y="6441055"/>
            <a:ext cx="1762125" cy="416945"/>
          </a:xfrm>
          <a:prstGeom prst="rect">
            <a:avLst/>
          </a:prstGeom>
        </p:spPr>
      </p:pic>
    </p:spTree>
    <p:extLst>
      <p:ext uri="{BB962C8B-B14F-4D97-AF65-F5344CB8AC3E}">
        <p14:creationId xmlns:p14="http://schemas.microsoft.com/office/powerpoint/2010/main" val="4187270025"/>
      </p:ext>
    </p:extLst>
  </p:cSld>
  <p:clrMapOvr>
    <a:masterClrMapping/>
  </p:clrMapOvr>
  <p:transition spd="slow">
    <p:randomBar dir="vert"/>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58DB875-0A76-4D5A-825A-28311F63F520}"/>
              </a:ext>
            </a:extLst>
          </p:cNvPr>
          <p:cNvPicPr>
            <a:picLocks noChangeAspect="1"/>
          </p:cNvPicPr>
          <p:nvPr/>
        </p:nvPicPr>
        <p:blipFill rotWithShape="1">
          <a:blip r:embed="rId3"/>
          <a:srcRect t="9593" b="5881"/>
          <a:stretch/>
        </p:blipFill>
        <p:spPr>
          <a:xfrm>
            <a:off x="2309812" y="469557"/>
            <a:ext cx="7572375" cy="5684108"/>
          </a:xfrm>
          <a:prstGeom prst="rect">
            <a:avLst/>
          </a:prstGeom>
        </p:spPr>
      </p:pic>
      <p:pic>
        <p:nvPicPr>
          <p:cNvPr id="3" name="Picture 2">
            <a:extLst>
              <a:ext uri="{FF2B5EF4-FFF2-40B4-BE49-F238E27FC236}">
                <a16:creationId xmlns:a16="http://schemas.microsoft.com/office/drawing/2014/main" id="{E34C73A8-A8D2-A2E7-DAF5-E8D6F1456AE0}"/>
              </a:ext>
            </a:extLst>
          </p:cNvPr>
          <p:cNvPicPr>
            <a:picLocks noChangeAspect="1"/>
          </p:cNvPicPr>
          <p:nvPr/>
        </p:nvPicPr>
        <p:blipFill>
          <a:blip r:embed="rId4"/>
          <a:srcRect l="8750" t="38890" r="10833" b="42083"/>
          <a:stretch/>
        </p:blipFill>
        <p:spPr>
          <a:xfrm>
            <a:off x="10429875" y="6441055"/>
            <a:ext cx="1762125" cy="416945"/>
          </a:xfrm>
          <a:prstGeom prst="rect">
            <a:avLst/>
          </a:prstGeom>
        </p:spPr>
      </p:pic>
    </p:spTree>
    <p:extLst>
      <p:ext uri="{BB962C8B-B14F-4D97-AF65-F5344CB8AC3E}">
        <p14:creationId xmlns:p14="http://schemas.microsoft.com/office/powerpoint/2010/main" val="4285788741"/>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5F0EC"/>
        </a:soli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E30E4CF8-4AEE-489C-A40A-F87E63956F7F}"/>
              </a:ext>
            </a:extLst>
          </p:cNvPr>
          <p:cNvPicPr>
            <a:picLocks noChangeAspect="1"/>
          </p:cNvPicPr>
          <p:nvPr/>
        </p:nvPicPr>
        <p:blipFill>
          <a:blip r:embed="rId3"/>
          <a:srcRect t="2639" b="8333"/>
          <a:stretch/>
        </p:blipFill>
        <p:spPr>
          <a:xfrm>
            <a:off x="3524250" y="180974"/>
            <a:ext cx="5143500" cy="6105525"/>
          </a:xfrm>
          <a:prstGeom prst="rect">
            <a:avLst/>
          </a:prstGeom>
          <a:solidFill>
            <a:srgbClr val="F5F0EC"/>
          </a:solidFill>
        </p:spPr>
      </p:pic>
      <p:pic>
        <p:nvPicPr>
          <p:cNvPr id="2" name="Picture 1">
            <a:extLst>
              <a:ext uri="{FF2B5EF4-FFF2-40B4-BE49-F238E27FC236}">
                <a16:creationId xmlns:a16="http://schemas.microsoft.com/office/drawing/2014/main" id="{C71BEA43-AF19-9D2E-58E0-4D7E0219281C}"/>
              </a:ext>
            </a:extLst>
          </p:cNvPr>
          <p:cNvPicPr>
            <a:picLocks noChangeAspect="1"/>
          </p:cNvPicPr>
          <p:nvPr/>
        </p:nvPicPr>
        <p:blipFill>
          <a:blip r:embed="rId4"/>
          <a:srcRect l="8750" t="38890" r="10833" b="42083"/>
          <a:stretch/>
        </p:blipFill>
        <p:spPr>
          <a:xfrm>
            <a:off x="10429875" y="6441055"/>
            <a:ext cx="1762125" cy="416945"/>
          </a:xfrm>
          <a:prstGeom prst="rect">
            <a:avLst/>
          </a:prstGeom>
        </p:spPr>
      </p:pic>
    </p:spTree>
    <p:extLst>
      <p:ext uri="{BB962C8B-B14F-4D97-AF65-F5344CB8AC3E}">
        <p14:creationId xmlns:p14="http://schemas.microsoft.com/office/powerpoint/2010/main" val="71467763"/>
      </p:ext>
    </p:extLst>
  </p:cSld>
  <p:clrMapOvr>
    <a:masterClrMapping/>
  </p:clrMapOvr>
  <p:transition spd="med">
    <p:pull/>
  </p:transition>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EDECE5"/>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9D042F6-0D1B-43C3-BFF3-64BB7BC7FD09}"/>
              </a:ext>
            </a:extLst>
          </p:cNvPr>
          <p:cNvPicPr>
            <a:picLocks noChangeAspect="1"/>
          </p:cNvPicPr>
          <p:nvPr/>
        </p:nvPicPr>
        <p:blipFill>
          <a:blip r:embed="rId3"/>
          <a:stretch>
            <a:fillRect/>
          </a:stretch>
        </p:blipFill>
        <p:spPr>
          <a:xfrm>
            <a:off x="2799890" y="1599944"/>
            <a:ext cx="6592220" cy="3658111"/>
          </a:xfrm>
          <a:prstGeom prst="rect">
            <a:avLst/>
          </a:prstGeom>
        </p:spPr>
      </p:pic>
      <p:pic>
        <p:nvPicPr>
          <p:cNvPr id="2" name="Picture 1">
            <a:extLst>
              <a:ext uri="{FF2B5EF4-FFF2-40B4-BE49-F238E27FC236}">
                <a16:creationId xmlns:a16="http://schemas.microsoft.com/office/drawing/2014/main" id="{2C416622-125E-FF8B-EDB0-A03771C600A0}"/>
              </a:ext>
            </a:extLst>
          </p:cNvPr>
          <p:cNvPicPr>
            <a:picLocks noChangeAspect="1"/>
          </p:cNvPicPr>
          <p:nvPr/>
        </p:nvPicPr>
        <p:blipFill>
          <a:blip r:embed="rId4"/>
          <a:srcRect l="8750" t="38890" r="10833" b="42083"/>
          <a:stretch/>
        </p:blipFill>
        <p:spPr>
          <a:xfrm>
            <a:off x="10429875" y="6441055"/>
            <a:ext cx="1762125" cy="416945"/>
          </a:xfrm>
          <a:prstGeom prst="rect">
            <a:avLst/>
          </a:prstGeom>
        </p:spPr>
      </p:pic>
    </p:spTree>
    <p:extLst>
      <p:ext uri="{BB962C8B-B14F-4D97-AF65-F5344CB8AC3E}">
        <p14:creationId xmlns:p14="http://schemas.microsoft.com/office/powerpoint/2010/main" val="1092600738"/>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5F0EC"/>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F5CCA29-25CD-429E-B48D-BF9661315C77}"/>
              </a:ext>
            </a:extLst>
          </p:cNvPr>
          <p:cNvPicPr>
            <a:picLocks noChangeAspect="1"/>
          </p:cNvPicPr>
          <p:nvPr/>
        </p:nvPicPr>
        <p:blipFill>
          <a:blip r:embed="rId3"/>
          <a:stretch>
            <a:fillRect/>
          </a:stretch>
        </p:blipFill>
        <p:spPr>
          <a:xfrm>
            <a:off x="3718288" y="1904981"/>
            <a:ext cx="8326012" cy="3962953"/>
          </a:xfrm>
          <a:prstGeom prst="rect">
            <a:avLst/>
          </a:prstGeom>
        </p:spPr>
      </p:pic>
      <p:pic>
        <p:nvPicPr>
          <p:cNvPr id="2" name="Picture 1">
            <a:extLst>
              <a:ext uri="{FF2B5EF4-FFF2-40B4-BE49-F238E27FC236}">
                <a16:creationId xmlns:a16="http://schemas.microsoft.com/office/drawing/2014/main" id="{B186F0D9-937F-17FA-3B9F-4E3EEBE85B5F}"/>
              </a:ext>
            </a:extLst>
          </p:cNvPr>
          <p:cNvPicPr>
            <a:picLocks noChangeAspect="1"/>
          </p:cNvPicPr>
          <p:nvPr/>
        </p:nvPicPr>
        <p:blipFill>
          <a:blip r:embed="rId4"/>
          <a:srcRect l="8750" t="38890" r="10833" b="42083"/>
          <a:stretch/>
        </p:blipFill>
        <p:spPr>
          <a:xfrm>
            <a:off x="10429875" y="6441055"/>
            <a:ext cx="1762125" cy="416945"/>
          </a:xfrm>
          <a:prstGeom prst="rect">
            <a:avLst/>
          </a:prstGeom>
        </p:spPr>
      </p:pic>
    </p:spTree>
    <p:extLst>
      <p:ext uri="{BB962C8B-B14F-4D97-AF65-F5344CB8AC3E}">
        <p14:creationId xmlns:p14="http://schemas.microsoft.com/office/powerpoint/2010/main" val="486107175"/>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4EFEB"/>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D7404B0-D60C-4DBA-9AFE-C68021F91A39}"/>
              </a:ext>
            </a:extLst>
          </p:cNvPr>
          <p:cNvPicPr>
            <a:picLocks noChangeAspect="1"/>
          </p:cNvPicPr>
          <p:nvPr/>
        </p:nvPicPr>
        <p:blipFill>
          <a:blip r:embed="rId3"/>
          <a:stretch>
            <a:fillRect/>
          </a:stretch>
        </p:blipFill>
        <p:spPr>
          <a:xfrm>
            <a:off x="2108732" y="1"/>
            <a:ext cx="9878625" cy="6744922"/>
          </a:xfrm>
          <a:prstGeom prst="rect">
            <a:avLst/>
          </a:prstGeom>
        </p:spPr>
      </p:pic>
      <p:pic>
        <p:nvPicPr>
          <p:cNvPr id="2" name="Picture 1">
            <a:extLst>
              <a:ext uri="{FF2B5EF4-FFF2-40B4-BE49-F238E27FC236}">
                <a16:creationId xmlns:a16="http://schemas.microsoft.com/office/drawing/2014/main" id="{D02345AC-67B6-316F-84F9-66FB816380D7}"/>
              </a:ext>
            </a:extLst>
          </p:cNvPr>
          <p:cNvPicPr>
            <a:picLocks noChangeAspect="1"/>
          </p:cNvPicPr>
          <p:nvPr/>
        </p:nvPicPr>
        <p:blipFill>
          <a:blip r:embed="rId4"/>
          <a:srcRect l="8750" t="38890" r="10833" b="42083"/>
          <a:stretch/>
        </p:blipFill>
        <p:spPr>
          <a:xfrm>
            <a:off x="10429875" y="6441055"/>
            <a:ext cx="1762125" cy="416945"/>
          </a:xfrm>
          <a:prstGeom prst="rect">
            <a:avLst/>
          </a:prstGeom>
        </p:spPr>
      </p:pic>
    </p:spTree>
    <p:extLst>
      <p:ext uri="{BB962C8B-B14F-4D97-AF65-F5344CB8AC3E}">
        <p14:creationId xmlns:p14="http://schemas.microsoft.com/office/powerpoint/2010/main" val="2396570311"/>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4EFEB"/>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F886BB7C-2A2B-4902-A4A6-B7A60AF85131}"/>
              </a:ext>
            </a:extLst>
          </p:cNvPr>
          <p:cNvPicPr>
            <a:picLocks noChangeAspect="1"/>
          </p:cNvPicPr>
          <p:nvPr/>
        </p:nvPicPr>
        <p:blipFill rotWithShape="1">
          <a:blip r:embed="rId3"/>
          <a:srcRect l="15260"/>
          <a:stretch/>
        </p:blipFill>
        <p:spPr>
          <a:xfrm>
            <a:off x="3666195" y="1"/>
            <a:ext cx="8525806" cy="6851822"/>
          </a:xfrm>
          <a:prstGeom prst="rect">
            <a:avLst/>
          </a:prstGeom>
        </p:spPr>
      </p:pic>
      <p:pic>
        <p:nvPicPr>
          <p:cNvPr id="2" name="Picture 1">
            <a:extLst>
              <a:ext uri="{FF2B5EF4-FFF2-40B4-BE49-F238E27FC236}">
                <a16:creationId xmlns:a16="http://schemas.microsoft.com/office/drawing/2014/main" id="{1BBD23CD-7FBC-EA05-E2D8-5130BD628280}"/>
              </a:ext>
            </a:extLst>
          </p:cNvPr>
          <p:cNvPicPr>
            <a:picLocks noChangeAspect="1"/>
          </p:cNvPicPr>
          <p:nvPr/>
        </p:nvPicPr>
        <p:blipFill>
          <a:blip r:embed="rId4"/>
          <a:srcRect l="8750" t="38890" r="10833" b="42083"/>
          <a:stretch/>
        </p:blipFill>
        <p:spPr>
          <a:xfrm>
            <a:off x="10429875" y="6441055"/>
            <a:ext cx="1762125" cy="416945"/>
          </a:xfrm>
          <a:prstGeom prst="rect">
            <a:avLst/>
          </a:prstGeom>
        </p:spPr>
      </p:pic>
    </p:spTree>
    <p:extLst>
      <p:ext uri="{BB962C8B-B14F-4D97-AF65-F5344CB8AC3E}">
        <p14:creationId xmlns:p14="http://schemas.microsoft.com/office/powerpoint/2010/main" val="1019174583"/>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5F0EC"/>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05FD2AB-5A38-47EC-A736-BDE0D5A76EA4}"/>
              </a:ext>
            </a:extLst>
          </p:cNvPr>
          <p:cNvPicPr>
            <a:picLocks noChangeAspect="1"/>
          </p:cNvPicPr>
          <p:nvPr/>
        </p:nvPicPr>
        <p:blipFill rotWithShape="1">
          <a:blip r:embed="rId3"/>
          <a:srcRect r="27566"/>
          <a:stretch/>
        </p:blipFill>
        <p:spPr>
          <a:xfrm>
            <a:off x="2865430" y="1"/>
            <a:ext cx="4423563" cy="6858000"/>
          </a:xfrm>
          <a:prstGeom prst="rect">
            <a:avLst/>
          </a:prstGeom>
        </p:spPr>
      </p:pic>
      <p:pic>
        <p:nvPicPr>
          <p:cNvPr id="2" name="Picture 1">
            <a:extLst>
              <a:ext uri="{FF2B5EF4-FFF2-40B4-BE49-F238E27FC236}">
                <a16:creationId xmlns:a16="http://schemas.microsoft.com/office/drawing/2014/main" id="{C45A6AF8-F662-16D9-8CA2-F72AECCA3850}"/>
              </a:ext>
            </a:extLst>
          </p:cNvPr>
          <p:cNvPicPr>
            <a:picLocks noChangeAspect="1"/>
          </p:cNvPicPr>
          <p:nvPr/>
        </p:nvPicPr>
        <p:blipFill>
          <a:blip r:embed="rId4"/>
          <a:srcRect l="8750" t="38890" r="10833" b="42083"/>
          <a:stretch/>
        </p:blipFill>
        <p:spPr>
          <a:xfrm>
            <a:off x="10429875" y="6441055"/>
            <a:ext cx="1762125" cy="416945"/>
          </a:xfrm>
          <a:prstGeom prst="rect">
            <a:avLst/>
          </a:prstGeom>
        </p:spPr>
      </p:pic>
    </p:spTree>
    <p:extLst>
      <p:ext uri="{BB962C8B-B14F-4D97-AF65-F5344CB8AC3E}">
        <p14:creationId xmlns:p14="http://schemas.microsoft.com/office/powerpoint/2010/main" val="1502709403"/>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28AF6823-EAF8-47A4-891E-3F6B1C1C1ED8}"/>
              </a:ext>
            </a:extLst>
          </p:cNvPr>
          <p:cNvSpPr>
            <a:spLocks noGrp="1"/>
          </p:cNvSpPr>
          <p:nvPr>
            <p:ph type="title"/>
          </p:nvPr>
        </p:nvSpPr>
        <p:spPr/>
        <p:txBody>
          <a:bodyPr/>
          <a:lstStyle/>
          <a:p>
            <a:r>
              <a:rPr lang="en-US" dirty="0"/>
              <a:t>Proton Beam</a:t>
            </a:r>
          </a:p>
        </p:txBody>
      </p:sp>
      <p:pic>
        <p:nvPicPr>
          <p:cNvPr id="2" name="Picture 1">
            <a:extLst>
              <a:ext uri="{FF2B5EF4-FFF2-40B4-BE49-F238E27FC236}">
                <a16:creationId xmlns:a16="http://schemas.microsoft.com/office/drawing/2014/main" id="{F605B9A1-82D5-4532-BC65-065DB3092854}"/>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2833758" y="2325130"/>
            <a:ext cx="7082609" cy="4532870"/>
          </a:xfrm>
          <a:prstGeom prst="rect">
            <a:avLst/>
          </a:prstGeom>
        </p:spPr>
      </p:pic>
      <p:pic>
        <p:nvPicPr>
          <p:cNvPr id="3" name="Picture 2">
            <a:extLst>
              <a:ext uri="{FF2B5EF4-FFF2-40B4-BE49-F238E27FC236}">
                <a16:creationId xmlns:a16="http://schemas.microsoft.com/office/drawing/2014/main" id="{A9AAAF77-F8C1-DE5F-9A03-0565E0EBA6F3}"/>
              </a:ext>
            </a:extLst>
          </p:cNvPr>
          <p:cNvPicPr>
            <a:picLocks noChangeAspect="1"/>
          </p:cNvPicPr>
          <p:nvPr/>
        </p:nvPicPr>
        <p:blipFill>
          <a:blip r:embed="rId4"/>
          <a:srcRect l="8750" t="38890" r="10833" b="42083"/>
          <a:stretch/>
        </p:blipFill>
        <p:spPr>
          <a:xfrm>
            <a:off x="10429875" y="6441055"/>
            <a:ext cx="1762125" cy="416945"/>
          </a:xfrm>
          <a:prstGeom prst="rect">
            <a:avLst/>
          </a:prstGeom>
        </p:spPr>
      </p:pic>
    </p:spTree>
    <p:extLst>
      <p:ext uri="{BB962C8B-B14F-4D97-AF65-F5344CB8AC3E}">
        <p14:creationId xmlns:p14="http://schemas.microsoft.com/office/powerpoint/2010/main" val="2142919854"/>
      </p:ext>
    </p:extLst>
  </p:cSld>
  <p:clrMapOvr>
    <a:masterClrMapping/>
  </p:clrMapOvr>
  <p:transition spd="slow">
    <p:wip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628D62A-944A-4DE9-9E8B-8B7BB03A9EE1}"/>
              </a:ext>
            </a:extLst>
          </p:cNvPr>
          <p:cNvPicPr>
            <a:picLocks noChangeAspect="1"/>
          </p:cNvPicPr>
          <p:nvPr/>
        </p:nvPicPr>
        <p:blipFill rotWithShape="1">
          <a:blip r:embed="rId3"/>
          <a:srcRect b="7027"/>
          <a:stretch/>
        </p:blipFill>
        <p:spPr>
          <a:xfrm>
            <a:off x="628649" y="129746"/>
            <a:ext cx="9462977" cy="6598508"/>
          </a:xfrm>
          <a:prstGeom prst="rect">
            <a:avLst/>
          </a:prstGeom>
        </p:spPr>
      </p:pic>
      <p:pic>
        <p:nvPicPr>
          <p:cNvPr id="3" name="Picture 2">
            <a:extLst>
              <a:ext uri="{FF2B5EF4-FFF2-40B4-BE49-F238E27FC236}">
                <a16:creationId xmlns:a16="http://schemas.microsoft.com/office/drawing/2014/main" id="{8E6438FA-4CD2-4876-0B39-63C35E74F834}"/>
              </a:ext>
            </a:extLst>
          </p:cNvPr>
          <p:cNvPicPr>
            <a:picLocks noChangeAspect="1"/>
          </p:cNvPicPr>
          <p:nvPr/>
        </p:nvPicPr>
        <p:blipFill>
          <a:blip r:embed="rId4"/>
          <a:srcRect l="8750" t="38890" r="10833" b="42083"/>
          <a:stretch/>
        </p:blipFill>
        <p:spPr>
          <a:xfrm>
            <a:off x="10429875" y="6441055"/>
            <a:ext cx="1762125" cy="416945"/>
          </a:xfrm>
          <a:prstGeom prst="rect">
            <a:avLst/>
          </a:prstGeom>
        </p:spPr>
      </p:pic>
    </p:spTree>
    <p:extLst>
      <p:ext uri="{BB962C8B-B14F-4D97-AF65-F5344CB8AC3E}">
        <p14:creationId xmlns:p14="http://schemas.microsoft.com/office/powerpoint/2010/main" val="193165325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39B5EE1-B342-48C0-9C79-2E923C4CDD78}"/>
              </a:ext>
            </a:extLst>
          </p:cNvPr>
          <p:cNvPicPr>
            <a:picLocks noChangeAspect="1"/>
          </p:cNvPicPr>
          <p:nvPr/>
        </p:nvPicPr>
        <p:blipFill rotWithShape="1">
          <a:blip r:embed="rId2"/>
          <a:srcRect t="13520"/>
          <a:stretch/>
        </p:blipFill>
        <p:spPr>
          <a:xfrm>
            <a:off x="437737" y="982362"/>
            <a:ext cx="11316525" cy="489327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2" name="Picture 1">
            <a:extLst>
              <a:ext uri="{FF2B5EF4-FFF2-40B4-BE49-F238E27FC236}">
                <a16:creationId xmlns:a16="http://schemas.microsoft.com/office/drawing/2014/main" id="{6007A9CF-F8A3-1CB6-4D3A-9454721830A4}"/>
              </a:ext>
            </a:extLst>
          </p:cNvPr>
          <p:cNvPicPr>
            <a:picLocks noChangeAspect="1"/>
          </p:cNvPicPr>
          <p:nvPr/>
        </p:nvPicPr>
        <p:blipFill>
          <a:blip r:embed="rId3"/>
          <a:srcRect l="8750" t="38890" r="10833" b="42083"/>
          <a:stretch/>
        </p:blipFill>
        <p:spPr>
          <a:xfrm>
            <a:off x="10429875" y="6441055"/>
            <a:ext cx="1762125" cy="416945"/>
          </a:xfrm>
          <a:prstGeom prst="rect">
            <a:avLst/>
          </a:prstGeom>
        </p:spPr>
      </p:pic>
    </p:spTree>
    <p:extLst>
      <p:ext uri="{BB962C8B-B14F-4D97-AF65-F5344CB8AC3E}">
        <p14:creationId xmlns:p14="http://schemas.microsoft.com/office/powerpoint/2010/main" val="2124901472"/>
      </p:ext>
    </p:extLst>
  </p:cSld>
  <p:clrMapOvr>
    <a:masterClrMapping/>
  </p:clrMapOvr>
  <p:transition spd="slow">
    <p:push dir="u"/>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C331D8-DACE-53B0-9C5C-4AA6A185898E}"/>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6529A2E7-03C0-B5B2-CA61-0F25923C90CE}"/>
              </a:ext>
            </a:extLst>
          </p:cNvPr>
          <p:cNvPicPr>
            <a:picLocks noChangeAspect="1"/>
          </p:cNvPicPr>
          <p:nvPr/>
        </p:nvPicPr>
        <p:blipFill>
          <a:blip r:embed="rId2"/>
          <a:stretch>
            <a:fillRect/>
          </a:stretch>
        </p:blipFill>
        <p:spPr>
          <a:xfrm>
            <a:off x="399737" y="0"/>
            <a:ext cx="11392525" cy="6858000"/>
          </a:xfrm>
          <a:prstGeom prst="rect">
            <a:avLst/>
          </a:prstGeom>
        </p:spPr>
      </p:pic>
      <p:pic>
        <p:nvPicPr>
          <p:cNvPr id="4" name="Picture 3">
            <a:extLst>
              <a:ext uri="{FF2B5EF4-FFF2-40B4-BE49-F238E27FC236}">
                <a16:creationId xmlns:a16="http://schemas.microsoft.com/office/drawing/2014/main" id="{1CDF7226-FED9-7095-C8CD-E38A8EDF7649}"/>
              </a:ext>
            </a:extLst>
          </p:cNvPr>
          <p:cNvPicPr>
            <a:picLocks noChangeAspect="1"/>
          </p:cNvPicPr>
          <p:nvPr/>
        </p:nvPicPr>
        <p:blipFill>
          <a:blip r:embed="rId3"/>
          <a:srcRect l="8750" t="38890" r="10833" b="42083"/>
          <a:stretch/>
        </p:blipFill>
        <p:spPr>
          <a:xfrm>
            <a:off x="10429875" y="6441055"/>
            <a:ext cx="1762125" cy="416945"/>
          </a:xfrm>
          <a:prstGeom prst="rect">
            <a:avLst/>
          </a:prstGeom>
        </p:spPr>
      </p:pic>
    </p:spTree>
    <p:extLst>
      <p:ext uri="{BB962C8B-B14F-4D97-AF65-F5344CB8AC3E}">
        <p14:creationId xmlns:p14="http://schemas.microsoft.com/office/powerpoint/2010/main" val="1980240888"/>
      </p:ext>
    </p:extLst>
  </p:cSld>
  <p:clrMapOvr>
    <a:masterClrMapping/>
  </p:clrMapOvr>
  <p:transition spd="slow">
    <p:push dir="u"/>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D35F69-DC06-4240-1E5C-C4B8F680D181}"/>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B09E56C6-C3CF-6914-7337-281D47B7AAB5}"/>
              </a:ext>
            </a:extLst>
          </p:cNvPr>
          <p:cNvSpPr>
            <a:spLocks noGrp="1"/>
          </p:cNvSpPr>
          <p:nvPr>
            <p:ph type="title"/>
          </p:nvPr>
        </p:nvSpPr>
        <p:spPr>
          <a:xfrm>
            <a:off x="1154954" y="1087968"/>
            <a:ext cx="8761413" cy="706964"/>
          </a:xfrm>
        </p:spPr>
        <p:txBody>
          <a:bodyPr/>
          <a:lstStyle/>
          <a:p>
            <a:r>
              <a:rPr lang="en-US" b="1" dirty="0"/>
              <a:t>Key Highlights of the Global Nuclear Medicine Market:</a:t>
            </a:r>
            <a:br>
              <a:rPr lang="en-US" dirty="0"/>
            </a:br>
            <a:endParaRPr lang="en-US" dirty="0"/>
          </a:p>
        </p:txBody>
      </p:sp>
      <p:sp>
        <p:nvSpPr>
          <p:cNvPr id="5" name="Rectangle 1">
            <a:extLst>
              <a:ext uri="{FF2B5EF4-FFF2-40B4-BE49-F238E27FC236}">
                <a16:creationId xmlns:a16="http://schemas.microsoft.com/office/drawing/2014/main" id="{EB7F9136-269A-F882-B364-7897321B7595}"/>
              </a:ext>
            </a:extLst>
          </p:cNvPr>
          <p:cNvSpPr>
            <a:spLocks noGrp="1" noChangeArrowheads="1"/>
          </p:cNvSpPr>
          <p:nvPr>
            <p:ph idx="1"/>
          </p:nvPr>
        </p:nvSpPr>
        <p:spPr bwMode="auto">
          <a:xfrm>
            <a:off x="446862" y="2206960"/>
            <a:ext cx="11497488" cy="45243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400" b="1" i="0" u="none" strike="noStrike" cap="none" normalizeH="0" baseline="0" dirty="0">
                <a:ln>
                  <a:noFill/>
                </a:ln>
                <a:solidFill>
                  <a:schemeClr val="tx1"/>
                </a:solidFill>
                <a:effectLst/>
                <a:latin typeface="Arial" panose="020B0604020202020204" pitchFamily="34" charset="0"/>
              </a:rPr>
              <a:t>Market Size:</a:t>
            </a:r>
            <a:r>
              <a:rPr kumimoji="0" lang="en-US" altLang="en-US" sz="2400" b="0" i="0" u="none" strike="noStrike" cap="none" normalizeH="0" baseline="0" dirty="0">
                <a:ln>
                  <a:noFill/>
                </a:ln>
                <a:solidFill>
                  <a:schemeClr val="tx1"/>
                </a:solidFill>
                <a:effectLst/>
                <a:latin typeface="Arial" panose="020B0604020202020204" pitchFamily="34" charset="0"/>
              </a:rPr>
              <a:t> The global nuclear medicine market is projected to reach approximately </a:t>
            </a:r>
            <a:r>
              <a:rPr kumimoji="0" lang="en-US" altLang="en-US" sz="2400" b="1" i="0" u="none" strike="noStrike" cap="none" normalizeH="0" baseline="0" dirty="0">
                <a:ln>
                  <a:noFill/>
                </a:ln>
                <a:solidFill>
                  <a:schemeClr val="tx1"/>
                </a:solidFill>
                <a:effectLst/>
                <a:latin typeface="Arial" panose="020B0604020202020204" pitchFamily="34" charset="0"/>
              </a:rPr>
              <a:t>USD 25.0 billion</a:t>
            </a:r>
            <a:r>
              <a:rPr kumimoji="0" lang="en-US" altLang="en-US" sz="2400" b="0" i="0" u="none" strike="noStrike" cap="none" normalizeH="0" baseline="0" dirty="0">
                <a:ln>
                  <a:noFill/>
                </a:ln>
                <a:solidFill>
                  <a:schemeClr val="tx1"/>
                </a:solidFill>
                <a:effectLst/>
                <a:latin typeface="Arial" panose="020B0604020202020204" pitchFamily="34" charset="0"/>
              </a:rPr>
              <a:t> by 2032, with a </a:t>
            </a:r>
            <a:r>
              <a:rPr kumimoji="0" lang="en-US" altLang="en-US" sz="2400" b="1" i="0" u="none" strike="noStrike" cap="none" normalizeH="0" baseline="0" dirty="0">
                <a:ln>
                  <a:noFill/>
                </a:ln>
                <a:solidFill>
                  <a:schemeClr val="tx1"/>
                </a:solidFill>
                <a:effectLst/>
                <a:latin typeface="Arial" panose="020B0604020202020204" pitchFamily="34" charset="0"/>
              </a:rPr>
              <a:t>CAGR of 13.80%</a:t>
            </a:r>
            <a:r>
              <a:rPr kumimoji="0" lang="en-US" altLang="en-US" sz="2400" b="0" i="0" u="none" strike="noStrike" cap="none" normalizeH="0" baseline="0" dirty="0">
                <a:ln>
                  <a:noFill/>
                </a:ln>
                <a:solidFill>
                  <a:schemeClr val="tx1"/>
                </a:solidFill>
                <a:effectLst/>
                <a:latin typeface="Arial" panose="020B0604020202020204" pitchFamily="34" charset="0"/>
              </a:rPr>
              <a:t>.</a:t>
            </a: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altLang="en-US" sz="24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400" b="1" i="0" u="none" strike="noStrike" cap="none" normalizeH="0" baseline="0" dirty="0">
                <a:ln>
                  <a:noFill/>
                </a:ln>
                <a:solidFill>
                  <a:schemeClr val="tx1"/>
                </a:solidFill>
                <a:effectLst/>
                <a:latin typeface="Arial" panose="020B0604020202020204" pitchFamily="34" charset="0"/>
              </a:rPr>
              <a:t>Revenue Distribution:</a:t>
            </a:r>
            <a:r>
              <a:rPr kumimoji="0" lang="en-US" altLang="en-US" sz="2400" b="0" i="0" u="none" strike="noStrike" cap="none" normalizeH="0" baseline="0" dirty="0">
                <a:ln>
                  <a:noFill/>
                </a:ln>
                <a:solidFill>
                  <a:schemeClr val="tx1"/>
                </a:solidFill>
                <a:effectLst/>
                <a:latin typeface="Arial" panose="020B0604020202020204" pitchFamily="34" charset="0"/>
              </a:rPr>
              <a:t> </a:t>
            </a:r>
            <a:r>
              <a:rPr kumimoji="0" lang="en-US" altLang="en-US" sz="2400" b="1" i="0" u="none" strike="noStrike" cap="none" normalizeH="0" baseline="0" dirty="0">
                <a:ln>
                  <a:noFill/>
                </a:ln>
                <a:solidFill>
                  <a:schemeClr val="tx1"/>
                </a:solidFill>
                <a:effectLst/>
                <a:latin typeface="Arial" panose="020B0604020202020204" pitchFamily="34" charset="0"/>
              </a:rPr>
              <a:t>Therapeutic radiopharmaceuticals</a:t>
            </a:r>
            <a:r>
              <a:rPr kumimoji="0" lang="en-US" altLang="en-US" sz="2400" b="0" i="0" u="none" strike="noStrike" cap="none" normalizeH="0" baseline="0" dirty="0">
                <a:ln>
                  <a:noFill/>
                </a:ln>
                <a:solidFill>
                  <a:schemeClr val="tx1"/>
                </a:solidFill>
                <a:effectLst/>
                <a:latin typeface="Arial" panose="020B0604020202020204" pitchFamily="34" charset="0"/>
              </a:rPr>
              <a:t> account for </a:t>
            </a:r>
            <a:r>
              <a:rPr kumimoji="0" lang="en-US" altLang="en-US" sz="2400" b="1" i="0" u="none" strike="noStrike" cap="none" normalizeH="0" baseline="0" dirty="0">
                <a:ln>
                  <a:noFill/>
                </a:ln>
                <a:solidFill>
                  <a:schemeClr val="tx1"/>
                </a:solidFill>
                <a:effectLst/>
                <a:latin typeface="Arial" panose="020B0604020202020204" pitchFamily="34" charset="0"/>
              </a:rPr>
              <a:t>55.4%</a:t>
            </a:r>
            <a:r>
              <a:rPr kumimoji="0" lang="en-US" altLang="en-US" sz="2400" b="0" i="0" u="none" strike="noStrike" cap="none" normalizeH="0" baseline="0" dirty="0">
                <a:ln>
                  <a:noFill/>
                </a:ln>
                <a:solidFill>
                  <a:schemeClr val="tx1"/>
                </a:solidFill>
                <a:effectLst/>
                <a:latin typeface="Arial" panose="020B0604020202020204" pitchFamily="34" charset="0"/>
              </a:rPr>
              <a:t> of the market's revenue share.</a:t>
            </a: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altLang="en-US" sz="24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400" b="1" i="0" u="none" strike="noStrike" cap="none" normalizeH="0" baseline="0" dirty="0">
                <a:ln>
                  <a:noFill/>
                </a:ln>
                <a:solidFill>
                  <a:schemeClr val="tx1"/>
                </a:solidFill>
                <a:effectLst/>
                <a:latin typeface="Arial" panose="020B0604020202020204" pitchFamily="34" charset="0"/>
              </a:rPr>
              <a:t>Leading Segments:</a:t>
            </a:r>
            <a:endParaRPr kumimoji="0" lang="en-US" altLang="en-US" sz="24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None/>
              <a:tabLst/>
            </a:pPr>
            <a:r>
              <a:rPr kumimoji="0" lang="en-US" altLang="en-US" sz="2400" b="0" i="0" u="none" strike="noStrike" cap="none" normalizeH="0" baseline="0" dirty="0">
                <a:ln>
                  <a:noFill/>
                </a:ln>
                <a:solidFill>
                  <a:schemeClr val="tx1"/>
                </a:solidFill>
                <a:effectLst/>
                <a:latin typeface="Arial" panose="020B0604020202020204" pitchFamily="34" charset="0"/>
              </a:rPr>
              <a:t>The </a:t>
            </a:r>
            <a:r>
              <a:rPr kumimoji="0" lang="en-US" altLang="en-US" sz="2400" b="1" i="0" u="none" strike="noStrike" cap="none" normalizeH="0" baseline="0" dirty="0">
                <a:ln>
                  <a:noFill/>
                </a:ln>
                <a:solidFill>
                  <a:schemeClr val="tx1"/>
                </a:solidFill>
                <a:effectLst/>
                <a:latin typeface="Arial" panose="020B0604020202020204" pitchFamily="34" charset="0"/>
              </a:rPr>
              <a:t>oncology sector</a:t>
            </a:r>
            <a:r>
              <a:rPr kumimoji="0" lang="en-US" altLang="en-US" sz="2400" b="0" i="0" u="none" strike="noStrike" cap="none" normalizeH="0" baseline="0" dirty="0">
                <a:ln>
                  <a:noFill/>
                </a:ln>
                <a:solidFill>
                  <a:schemeClr val="tx1"/>
                </a:solidFill>
                <a:effectLst/>
                <a:latin typeface="Arial" panose="020B0604020202020204" pitchFamily="34" charset="0"/>
              </a:rPr>
              <a:t> holds the largest share, accounting for </a:t>
            </a:r>
            <a:r>
              <a:rPr kumimoji="0" lang="en-US" altLang="en-US" sz="2400" b="1" i="0" u="none" strike="noStrike" cap="none" normalizeH="0" baseline="0" dirty="0">
                <a:ln>
                  <a:noFill/>
                </a:ln>
                <a:solidFill>
                  <a:schemeClr val="tx1"/>
                </a:solidFill>
                <a:effectLst/>
                <a:latin typeface="Arial" panose="020B0604020202020204" pitchFamily="34" charset="0"/>
              </a:rPr>
              <a:t>34%</a:t>
            </a:r>
            <a:r>
              <a:rPr kumimoji="0" lang="en-US" altLang="en-US" sz="2400" b="0" i="0" u="none" strike="noStrike" cap="none" normalizeH="0" baseline="0" dirty="0">
                <a:ln>
                  <a:noFill/>
                </a:ln>
                <a:solidFill>
                  <a:schemeClr val="tx1"/>
                </a:solidFill>
                <a:effectLst/>
                <a:latin typeface="Arial" panose="020B0604020202020204" pitchFamily="34" charset="0"/>
              </a:rPr>
              <a:t> of market revenue.</a:t>
            </a:r>
            <a:br>
              <a:rPr kumimoji="0" lang="en-US" altLang="en-US" sz="2400" b="0" i="0" u="none" strike="noStrike" cap="none" normalizeH="0" baseline="0" dirty="0">
                <a:ln>
                  <a:noFill/>
                </a:ln>
                <a:solidFill>
                  <a:schemeClr val="tx1"/>
                </a:solidFill>
                <a:effectLst/>
                <a:latin typeface="Arial" panose="020B0604020202020204" pitchFamily="34" charset="0"/>
              </a:rPr>
            </a:br>
            <a:endParaRPr kumimoji="0" lang="en-US" altLang="en-US" sz="24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400" b="1" i="0" u="none" strike="noStrike" cap="none" normalizeH="0" baseline="0" dirty="0">
                <a:ln>
                  <a:noFill/>
                </a:ln>
                <a:solidFill>
                  <a:schemeClr val="tx1"/>
                </a:solidFill>
                <a:effectLst/>
                <a:latin typeface="Arial" panose="020B0604020202020204" pitchFamily="34" charset="0"/>
              </a:rPr>
              <a:t>North America</a:t>
            </a:r>
            <a:r>
              <a:rPr kumimoji="0" lang="en-US" altLang="en-US" sz="2400" b="0" i="0" u="none" strike="noStrike" cap="none" normalizeH="0" baseline="0" dirty="0">
                <a:ln>
                  <a:noFill/>
                </a:ln>
                <a:solidFill>
                  <a:schemeClr val="tx1"/>
                </a:solidFill>
                <a:effectLst/>
                <a:latin typeface="Arial" panose="020B0604020202020204" pitchFamily="34" charset="0"/>
              </a:rPr>
              <a:t> dominated the market with a </a:t>
            </a:r>
            <a:r>
              <a:rPr kumimoji="0" lang="en-US" altLang="en-US" sz="2400" b="1" i="0" u="none" strike="noStrike" cap="none" normalizeH="0" baseline="0" dirty="0">
                <a:ln>
                  <a:noFill/>
                </a:ln>
                <a:solidFill>
                  <a:schemeClr val="tx1"/>
                </a:solidFill>
                <a:effectLst/>
                <a:latin typeface="Arial" panose="020B0604020202020204" pitchFamily="34" charset="0"/>
              </a:rPr>
              <a:t>47.2% share</a:t>
            </a:r>
            <a:r>
              <a:rPr kumimoji="0" lang="en-US" altLang="en-US" sz="2400" b="0" i="0" u="none" strike="noStrike" cap="none" normalizeH="0" baseline="0" dirty="0">
                <a:ln>
                  <a:noFill/>
                </a:ln>
                <a:solidFill>
                  <a:schemeClr val="tx1"/>
                </a:solidFill>
                <a:effectLst/>
                <a:latin typeface="Arial" panose="020B0604020202020204" pitchFamily="34" charset="0"/>
              </a:rPr>
              <a:t> in 2022.</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400" b="0" i="0" u="none" strike="noStrike" cap="none" normalizeH="0" baseline="0" dirty="0">
                <a:ln>
                  <a:noFill/>
                </a:ln>
                <a:solidFill>
                  <a:schemeClr val="tx1"/>
                </a:solidFill>
                <a:effectLst/>
                <a:latin typeface="Arial" panose="020B0604020202020204" pitchFamily="34" charset="0"/>
              </a:rPr>
              <a:t>The </a:t>
            </a:r>
            <a:r>
              <a:rPr kumimoji="0" lang="en-US" altLang="en-US" sz="2400" b="1" i="0" u="none" strike="noStrike" cap="none" normalizeH="0" baseline="0" dirty="0">
                <a:ln>
                  <a:noFill/>
                </a:ln>
                <a:solidFill>
                  <a:schemeClr val="tx1"/>
                </a:solidFill>
                <a:effectLst/>
                <a:latin typeface="Arial" panose="020B0604020202020204" pitchFamily="34" charset="0"/>
              </a:rPr>
              <a:t>APAC region</a:t>
            </a:r>
            <a:r>
              <a:rPr kumimoji="0" lang="en-US" altLang="en-US" sz="2400" b="0" i="0" u="none" strike="noStrike" cap="none" normalizeH="0" baseline="0" dirty="0">
                <a:ln>
                  <a:noFill/>
                </a:ln>
                <a:solidFill>
                  <a:schemeClr val="tx1"/>
                </a:solidFill>
                <a:effectLst/>
                <a:latin typeface="Arial" panose="020B0604020202020204" pitchFamily="34" charset="0"/>
              </a:rPr>
              <a:t> is expected to be the fastest-growing segment.</a:t>
            </a:r>
          </a:p>
        </p:txBody>
      </p:sp>
      <p:pic>
        <p:nvPicPr>
          <p:cNvPr id="6" name="Picture 5">
            <a:extLst>
              <a:ext uri="{FF2B5EF4-FFF2-40B4-BE49-F238E27FC236}">
                <a16:creationId xmlns:a16="http://schemas.microsoft.com/office/drawing/2014/main" id="{74C3A71D-03B2-E063-A9E0-28ED9D2D4BA4}"/>
              </a:ext>
            </a:extLst>
          </p:cNvPr>
          <p:cNvPicPr>
            <a:picLocks noChangeAspect="1"/>
          </p:cNvPicPr>
          <p:nvPr/>
        </p:nvPicPr>
        <p:blipFill>
          <a:blip r:embed="rId2"/>
          <a:srcRect l="8750" t="38890" r="10833" b="42083"/>
          <a:stretch/>
        </p:blipFill>
        <p:spPr>
          <a:xfrm>
            <a:off x="10429875" y="6441055"/>
            <a:ext cx="1762125" cy="416945"/>
          </a:xfrm>
          <a:prstGeom prst="rect">
            <a:avLst/>
          </a:prstGeom>
        </p:spPr>
      </p:pic>
    </p:spTree>
    <p:extLst>
      <p:ext uri="{BB962C8B-B14F-4D97-AF65-F5344CB8AC3E}">
        <p14:creationId xmlns:p14="http://schemas.microsoft.com/office/powerpoint/2010/main" val="1037145436"/>
      </p:ext>
    </p:extLst>
  </p:cSld>
  <p:clrMapOvr>
    <a:masterClrMapping/>
  </p:clrMapOvr>
  <p:transition spd="slow">
    <p:push dir="u"/>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860898-5DC3-C605-F34B-E4248194045F}"/>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C03AF041-2A0F-3FE8-231F-72B1F0E463A7}"/>
              </a:ext>
            </a:extLst>
          </p:cNvPr>
          <p:cNvSpPr>
            <a:spLocks noGrp="1"/>
          </p:cNvSpPr>
          <p:nvPr>
            <p:ph type="title"/>
          </p:nvPr>
        </p:nvSpPr>
        <p:spPr>
          <a:xfrm>
            <a:off x="1154954" y="1087968"/>
            <a:ext cx="8761413" cy="706964"/>
          </a:xfrm>
        </p:spPr>
        <p:txBody>
          <a:bodyPr/>
          <a:lstStyle/>
          <a:p>
            <a:r>
              <a:rPr lang="en-US" b="1" dirty="0"/>
              <a:t>Key Highlights of the Global Nuclear Medicine Market:</a:t>
            </a:r>
            <a:br>
              <a:rPr lang="en-US" dirty="0"/>
            </a:br>
            <a:endParaRPr lang="en-US" dirty="0"/>
          </a:p>
        </p:txBody>
      </p:sp>
      <p:sp>
        <p:nvSpPr>
          <p:cNvPr id="5" name="Rectangle 1">
            <a:extLst>
              <a:ext uri="{FF2B5EF4-FFF2-40B4-BE49-F238E27FC236}">
                <a16:creationId xmlns:a16="http://schemas.microsoft.com/office/drawing/2014/main" id="{BCFD3B57-44EF-B608-2865-8EB21ABCE56B}"/>
              </a:ext>
            </a:extLst>
          </p:cNvPr>
          <p:cNvSpPr>
            <a:spLocks noGrp="1" noChangeArrowheads="1"/>
          </p:cNvSpPr>
          <p:nvPr>
            <p:ph idx="1"/>
          </p:nvPr>
        </p:nvSpPr>
        <p:spPr bwMode="auto">
          <a:xfrm>
            <a:off x="514956" y="2391504"/>
            <a:ext cx="11497488" cy="4339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b="1" i="0" u="none" strike="noStrike" cap="none" normalizeH="0" baseline="0" dirty="0">
                <a:ln>
                  <a:noFill/>
                </a:ln>
                <a:solidFill>
                  <a:schemeClr val="tx1"/>
                </a:solidFill>
                <a:effectLst/>
                <a:latin typeface="Arial" panose="020B0604020202020204" pitchFamily="34" charset="0"/>
              </a:rPr>
              <a:t>Growth Drivers:</a:t>
            </a:r>
            <a:endParaRPr kumimoji="0" lang="en-US" altLang="en-US" b="0" i="0" u="none" strike="noStrike" cap="none" normalizeH="0" baseline="0" dirty="0">
              <a:ln>
                <a:noFill/>
              </a:ln>
              <a:solidFill>
                <a:schemeClr val="tx1"/>
              </a:solidFill>
              <a:effectLst/>
              <a:latin typeface="Arial" panose="020B0604020202020204" pitchFamily="34" charset="0"/>
            </a:endParaRPr>
          </a:p>
          <a:p>
            <a:pPr marL="400050" lvl="1" indent="0" defTabSz="914400" eaLnBrk="0" fontAlgn="base" hangingPunct="0">
              <a:spcBef>
                <a:spcPct val="0"/>
              </a:spcBef>
              <a:spcAft>
                <a:spcPct val="0"/>
              </a:spcAft>
              <a:buClrTx/>
              <a:buSzTx/>
              <a:buFontTx/>
              <a:buChar char="•"/>
            </a:pPr>
            <a:r>
              <a:rPr kumimoji="0" lang="en-US" altLang="en-US" b="0" i="0" u="none" strike="noStrike" cap="none" normalizeH="0" baseline="0" dirty="0">
                <a:ln>
                  <a:noFill/>
                </a:ln>
                <a:solidFill>
                  <a:schemeClr val="tx1"/>
                </a:solidFill>
                <a:effectLst/>
                <a:latin typeface="Arial" panose="020B0604020202020204" pitchFamily="34" charset="0"/>
              </a:rPr>
              <a:t>Government initiatives to expand access to nuclear medicine.</a:t>
            </a:r>
          </a:p>
          <a:p>
            <a:pPr marL="400050" lvl="1" indent="0" defTabSz="914400" eaLnBrk="0" fontAlgn="base" hangingPunct="0">
              <a:spcBef>
                <a:spcPct val="0"/>
              </a:spcBef>
              <a:spcAft>
                <a:spcPct val="0"/>
              </a:spcAft>
              <a:buClrTx/>
              <a:buSzTx/>
              <a:buFontTx/>
              <a:buChar char="•"/>
            </a:pPr>
            <a:r>
              <a:rPr kumimoji="0" lang="en-US" altLang="en-US" b="0" i="0" u="none" strike="noStrike" cap="none" normalizeH="0" baseline="0" dirty="0">
                <a:ln>
                  <a:noFill/>
                </a:ln>
                <a:solidFill>
                  <a:schemeClr val="tx1"/>
                </a:solidFill>
                <a:effectLst/>
                <a:latin typeface="Arial" panose="020B0604020202020204" pitchFamily="34" charset="0"/>
              </a:rPr>
              <a:t>A robust pipeline of new products.</a:t>
            </a:r>
          </a:p>
          <a:p>
            <a:pPr marL="400050" lvl="1" indent="0" defTabSz="914400" eaLnBrk="0" fontAlgn="base" hangingPunct="0">
              <a:spcBef>
                <a:spcPct val="0"/>
              </a:spcBef>
              <a:spcAft>
                <a:spcPct val="0"/>
              </a:spcAft>
              <a:buClrTx/>
              <a:buSzTx/>
              <a:buFontTx/>
              <a:buChar char="•"/>
            </a:pPr>
            <a:r>
              <a:rPr kumimoji="0" lang="en-US" altLang="en-US" b="0" i="0" u="none" strike="noStrike" cap="none" normalizeH="0" baseline="0" dirty="0">
                <a:ln>
                  <a:noFill/>
                </a:ln>
                <a:solidFill>
                  <a:schemeClr val="tx1"/>
                </a:solidFill>
                <a:effectLst/>
                <a:latin typeface="Arial" panose="020B0604020202020204" pitchFamily="34" charset="0"/>
              </a:rPr>
              <a:t>Favorable reimbursement conditions in the U.S., particularly for radiopharmaceuticals.</a:t>
            </a:r>
          </a:p>
          <a:p>
            <a:pPr marL="400050" lvl="1" indent="0" defTabSz="914400" eaLnBrk="0" fontAlgn="base" hangingPunct="0">
              <a:spcBef>
                <a:spcPct val="0"/>
              </a:spcBef>
              <a:spcAft>
                <a:spcPct val="0"/>
              </a:spcAft>
              <a:buClrTx/>
              <a:buSzTx/>
              <a:buFontTx/>
              <a:buChar char="•"/>
            </a:pPr>
            <a:r>
              <a:rPr kumimoji="0" lang="en-US" altLang="en-US" b="0" i="0" u="none" strike="noStrike" cap="none" normalizeH="0" baseline="0" dirty="0">
                <a:ln>
                  <a:noFill/>
                </a:ln>
                <a:solidFill>
                  <a:schemeClr val="tx1"/>
                </a:solidFill>
                <a:effectLst/>
                <a:latin typeface="Arial" panose="020B0604020202020204" pitchFamily="34" charset="0"/>
              </a:rPr>
              <a:t>Advances in nuclear imaging technologies, including PET/PET-CT and SPECT-CT systems.</a:t>
            </a:r>
          </a:p>
          <a:p>
            <a:pPr marL="400050" lvl="1" indent="0" defTabSz="914400" eaLnBrk="0" fontAlgn="base" hangingPunct="0">
              <a:spcBef>
                <a:spcPct val="0"/>
              </a:spcBef>
              <a:spcAft>
                <a:spcPct val="0"/>
              </a:spcAft>
              <a:buClrTx/>
              <a:buSzTx/>
              <a:buFontTx/>
              <a:buChar char="•"/>
            </a:pPr>
            <a:r>
              <a:rPr kumimoji="0" lang="en-US" altLang="en-US" b="0" i="0" u="none" strike="noStrike" cap="none" normalizeH="0" baseline="0" dirty="0">
                <a:ln>
                  <a:noFill/>
                </a:ln>
                <a:solidFill>
                  <a:schemeClr val="tx1"/>
                </a:solidFill>
                <a:effectLst/>
                <a:latin typeface="Arial" panose="020B0604020202020204" pitchFamily="34" charset="0"/>
              </a:rPr>
              <a:t>New launches of therapeutic and diagnostic radiopharmaceuticals.</a:t>
            </a:r>
          </a:p>
          <a:p>
            <a:pPr marL="400050" lvl="1" indent="0" defTabSz="914400" eaLnBrk="0" fontAlgn="base" hangingPunct="0">
              <a:spcBef>
                <a:spcPct val="0"/>
              </a:spcBef>
              <a:spcAft>
                <a:spcPct val="0"/>
              </a:spcAft>
              <a:buClrTx/>
              <a:buSzTx/>
              <a:buFontTx/>
              <a:buChar char="•"/>
            </a:pPr>
            <a:endParaRPr kumimoji="0" lang="en-US" altLang="en-US"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b="1" i="0" u="none" strike="noStrike" cap="none" normalizeH="0" baseline="0" dirty="0">
                <a:ln>
                  <a:noFill/>
                </a:ln>
                <a:solidFill>
                  <a:schemeClr val="tx1"/>
                </a:solidFill>
                <a:effectLst/>
                <a:latin typeface="Arial" panose="020B0604020202020204" pitchFamily="34" charset="0"/>
              </a:rPr>
              <a:t>Future Outlook:</a:t>
            </a:r>
            <a:r>
              <a:rPr kumimoji="0" lang="en-US" altLang="en-US" b="0" i="0" u="none" strike="noStrike" cap="none" normalizeH="0" baseline="0" dirty="0">
                <a:ln>
                  <a:noFill/>
                </a:ln>
                <a:solidFill>
                  <a:schemeClr val="tx1"/>
                </a:solidFill>
                <a:effectLst/>
                <a:latin typeface="Arial" panose="020B0604020202020204" pitchFamily="34" charset="0"/>
              </a:rPr>
              <a:t> Diagnostic radiopharmaceuticals are anticipated to dominate due to the increasing demand for early detection.</a:t>
            </a: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altLang="en-US"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b="1" i="0" u="none" strike="noStrike" cap="none" normalizeH="0" baseline="0" dirty="0">
                <a:ln>
                  <a:noFill/>
                </a:ln>
                <a:solidFill>
                  <a:schemeClr val="tx1"/>
                </a:solidFill>
                <a:effectLst/>
                <a:latin typeface="Arial" panose="020B0604020202020204" pitchFamily="34" charset="0"/>
              </a:rPr>
              <a:t>End-Users:</a:t>
            </a:r>
            <a:r>
              <a:rPr kumimoji="0" lang="en-US" altLang="en-US" b="0" i="0" u="none" strike="noStrike" cap="none" normalizeH="0" baseline="0" dirty="0">
                <a:ln>
                  <a:noFill/>
                </a:ln>
                <a:solidFill>
                  <a:schemeClr val="tx1"/>
                </a:solidFill>
                <a:effectLst/>
                <a:latin typeface="Arial" panose="020B0604020202020204" pitchFamily="34" charset="0"/>
              </a:rPr>
              <a:t> Hospitals and clinics are the primary end-users, with diagnostic centers showing significant growth potential.</a:t>
            </a: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altLang="en-US"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b="1" i="0" u="none" strike="noStrike" cap="none" normalizeH="0" baseline="0" dirty="0">
                <a:ln>
                  <a:noFill/>
                </a:ln>
                <a:solidFill>
                  <a:schemeClr val="tx1"/>
                </a:solidFill>
                <a:effectLst/>
                <a:latin typeface="Arial" panose="020B0604020202020204" pitchFamily="34" charset="0"/>
              </a:rPr>
              <a:t>Regional Cost Insight:</a:t>
            </a:r>
            <a:r>
              <a:rPr kumimoji="0" lang="en-US" altLang="en-US" b="0" i="0" u="none" strike="noStrike" cap="none" normalizeH="0" baseline="0" dirty="0">
                <a:ln>
                  <a:noFill/>
                </a:ln>
                <a:solidFill>
                  <a:schemeClr val="tx1"/>
                </a:solidFill>
                <a:effectLst/>
                <a:latin typeface="Arial" panose="020B0604020202020204" pitchFamily="34" charset="0"/>
              </a:rPr>
              <a:t> The cost of nuclear medicine treatments in India ranges from approximately </a:t>
            </a:r>
            <a:r>
              <a:rPr kumimoji="0" lang="en-US" altLang="en-US" b="1" i="0" u="none" strike="noStrike" cap="none" normalizeH="0" baseline="0" dirty="0">
                <a:ln>
                  <a:noFill/>
                </a:ln>
                <a:solidFill>
                  <a:schemeClr val="tx1"/>
                </a:solidFill>
                <a:effectLst/>
                <a:latin typeface="Arial" panose="020B0604020202020204" pitchFamily="34" charset="0"/>
              </a:rPr>
              <a:t>USD 3,312 to USD 23,850</a:t>
            </a:r>
            <a:r>
              <a:rPr kumimoji="0" lang="en-US" altLang="en-US" b="0" i="0" u="none" strike="noStrike" cap="none" normalizeH="0" baseline="0" dirty="0">
                <a:ln>
                  <a:noFill/>
                </a:ln>
                <a:solidFill>
                  <a:schemeClr val="tx1"/>
                </a:solidFill>
                <a:effectLst/>
                <a:latin typeface="Arial" panose="020B0604020202020204" pitchFamily="34" charset="0"/>
              </a:rPr>
              <a:t>.</a:t>
            </a:r>
          </a:p>
          <a:p>
            <a:pPr marL="0" marR="0" lvl="0" indent="0" algn="l" defTabSz="914400" rtl="0" eaLnBrk="0" fontAlgn="base" latinLnBrk="0" hangingPunct="0">
              <a:lnSpc>
                <a:spcPct val="100000"/>
              </a:lnSpc>
              <a:spcBef>
                <a:spcPct val="0"/>
              </a:spcBef>
              <a:spcAft>
                <a:spcPct val="0"/>
              </a:spcAft>
              <a:buClrTx/>
              <a:buSzTx/>
              <a:buNone/>
              <a:tabLst/>
            </a:pPr>
            <a:endParaRPr kumimoji="0" lang="en-US" altLang="en-US" b="0" i="0" u="none" strike="noStrike" cap="none" normalizeH="0" baseline="0" dirty="0">
              <a:ln>
                <a:noFill/>
              </a:ln>
              <a:solidFill>
                <a:schemeClr val="tx1"/>
              </a:solidFill>
              <a:effectLst/>
              <a:latin typeface="Arial" panose="020B0604020202020204" pitchFamily="34" charset="0"/>
            </a:endParaRPr>
          </a:p>
        </p:txBody>
      </p:sp>
      <p:pic>
        <p:nvPicPr>
          <p:cNvPr id="7" name="Picture 6">
            <a:extLst>
              <a:ext uri="{FF2B5EF4-FFF2-40B4-BE49-F238E27FC236}">
                <a16:creationId xmlns:a16="http://schemas.microsoft.com/office/drawing/2014/main" id="{0325A1FF-FD62-AF48-FBA1-6CE61FE27353}"/>
              </a:ext>
            </a:extLst>
          </p:cNvPr>
          <p:cNvPicPr>
            <a:picLocks noChangeAspect="1"/>
          </p:cNvPicPr>
          <p:nvPr/>
        </p:nvPicPr>
        <p:blipFill>
          <a:blip r:embed="rId2"/>
          <a:srcRect l="8750" t="38890" r="10833" b="42083"/>
          <a:stretch/>
        </p:blipFill>
        <p:spPr>
          <a:xfrm>
            <a:off x="10429875" y="6441055"/>
            <a:ext cx="1762125" cy="416945"/>
          </a:xfrm>
          <a:prstGeom prst="rect">
            <a:avLst/>
          </a:prstGeom>
        </p:spPr>
      </p:pic>
    </p:spTree>
    <p:extLst>
      <p:ext uri="{BB962C8B-B14F-4D97-AF65-F5344CB8AC3E}">
        <p14:creationId xmlns:p14="http://schemas.microsoft.com/office/powerpoint/2010/main" val="3993309999"/>
      </p:ext>
    </p:extLst>
  </p:cSld>
  <p:clrMapOvr>
    <a:masterClrMapping/>
  </p:clrMapOvr>
  <p:transition spd="slow">
    <p:push dir="u"/>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AB4380-13AB-E82D-F856-CD739A0FA4BF}"/>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1AECEA53-5895-8547-9D62-359347793D04}"/>
              </a:ext>
            </a:extLst>
          </p:cNvPr>
          <p:cNvSpPr>
            <a:spLocks noGrp="1"/>
          </p:cNvSpPr>
          <p:nvPr>
            <p:ph type="title"/>
          </p:nvPr>
        </p:nvSpPr>
        <p:spPr>
          <a:xfrm>
            <a:off x="1154954" y="1087968"/>
            <a:ext cx="8761413" cy="706964"/>
          </a:xfrm>
        </p:spPr>
        <p:txBody>
          <a:bodyPr/>
          <a:lstStyle/>
          <a:p>
            <a:r>
              <a:rPr lang="en-US" b="1" dirty="0"/>
              <a:t>Key Highlights of the Global Nuclear Medicine Market:</a:t>
            </a:r>
            <a:br>
              <a:rPr lang="en-US" dirty="0"/>
            </a:br>
            <a:endParaRPr lang="en-US" dirty="0"/>
          </a:p>
        </p:txBody>
      </p:sp>
      <p:sp>
        <p:nvSpPr>
          <p:cNvPr id="5" name="Rectangle 1">
            <a:extLst>
              <a:ext uri="{FF2B5EF4-FFF2-40B4-BE49-F238E27FC236}">
                <a16:creationId xmlns:a16="http://schemas.microsoft.com/office/drawing/2014/main" id="{116492FD-C03B-44FE-A658-BF1CAD343D87}"/>
              </a:ext>
            </a:extLst>
          </p:cNvPr>
          <p:cNvSpPr>
            <a:spLocks noGrp="1" noChangeArrowheads="1"/>
          </p:cNvSpPr>
          <p:nvPr>
            <p:ph idx="1"/>
          </p:nvPr>
        </p:nvSpPr>
        <p:spPr bwMode="auto">
          <a:xfrm>
            <a:off x="819756" y="2820221"/>
            <a:ext cx="6038244" cy="31393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defTabSz="914400" eaLnBrk="0" fontAlgn="base" hangingPunct="0">
              <a:spcBef>
                <a:spcPct val="0"/>
              </a:spcBef>
              <a:spcAft>
                <a:spcPct val="0"/>
              </a:spcAft>
              <a:buClrTx/>
              <a:buSzTx/>
            </a:pPr>
            <a:r>
              <a:rPr kumimoji="0" lang="en-US" altLang="en-US" b="0" i="0" u="none" strike="noStrike" cap="none" normalizeH="0" baseline="0" dirty="0">
                <a:ln>
                  <a:noFill/>
                </a:ln>
                <a:solidFill>
                  <a:schemeClr val="tx1"/>
                </a:solidFill>
                <a:effectLst/>
                <a:latin typeface="Arial" panose="020B0604020202020204" pitchFamily="34" charset="0"/>
              </a:rPr>
              <a:t>GE HealthCare (U.S.)</a:t>
            </a:r>
          </a:p>
          <a:p>
            <a:pPr defTabSz="914400" eaLnBrk="0" fontAlgn="base" hangingPunct="0">
              <a:spcBef>
                <a:spcPct val="0"/>
              </a:spcBef>
              <a:spcAft>
                <a:spcPct val="0"/>
              </a:spcAft>
              <a:buClrTx/>
              <a:buSzTx/>
            </a:pPr>
            <a:r>
              <a:rPr kumimoji="0" lang="en-US" altLang="en-US" b="0" i="0" u="none" strike="noStrike" cap="none" normalizeH="0" baseline="0" dirty="0" err="1">
                <a:ln>
                  <a:noFill/>
                </a:ln>
                <a:solidFill>
                  <a:schemeClr val="tx1"/>
                </a:solidFill>
                <a:effectLst/>
                <a:latin typeface="Arial" panose="020B0604020202020204" pitchFamily="34" charset="0"/>
              </a:rPr>
              <a:t>Lantheus</a:t>
            </a:r>
            <a:r>
              <a:rPr kumimoji="0" lang="en-US" altLang="en-US" b="0" i="0" u="none" strike="noStrike" cap="none" normalizeH="0" baseline="0" dirty="0">
                <a:ln>
                  <a:noFill/>
                </a:ln>
                <a:solidFill>
                  <a:schemeClr val="tx1"/>
                </a:solidFill>
                <a:effectLst/>
                <a:latin typeface="Arial" panose="020B0604020202020204" pitchFamily="34" charset="0"/>
              </a:rPr>
              <a:t> Holdings, Inc. (U.S.)</a:t>
            </a:r>
          </a:p>
          <a:p>
            <a:pPr defTabSz="914400" eaLnBrk="0" fontAlgn="base" hangingPunct="0">
              <a:spcBef>
                <a:spcPct val="0"/>
              </a:spcBef>
              <a:spcAft>
                <a:spcPct val="0"/>
              </a:spcAft>
              <a:buClrTx/>
              <a:buSzTx/>
            </a:pPr>
            <a:r>
              <a:rPr kumimoji="0" lang="en-US" altLang="en-US" b="0" i="0" u="none" strike="noStrike" cap="none" normalizeH="0" baseline="0" dirty="0" err="1">
                <a:ln>
                  <a:noFill/>
                </a:ln>
                <a:solidFill>
                  <a:schemeClr val="tx1"/>
                </a:solidFill>
                <a:effectLst/>
                <a:latin typeface="Arial" panose="020B0604020202020204" pitchFamily="34" charset="0"/>
              </a:rPr>
              <a:t>Nordion</a:t>
            </a:r>
            <a:r>
              <a:rPr kumimoji="0" lang="en-US" altLang="en-US" b="0" i="0" u="none" strike="noStrike" cap="none" normalizeH="0" baseline="0" dirty="0">
                <a:ln>
                  <a:noFill/>
                </a:ln>
                <a:solidFill>
                  <a:schemeClr val="tx1"/>
                </a:solidFill>
                <a:effectLst/>
                <a:latin typeface="Arial" panose="020B0604020202020204" pitchFamily="34" charset="0"/>
              </a:rPr>
              <a:t> (Canada) Inc. </a:t>
            </a:r>
          </a:p>
          <a:p>
            <a:pPr defTabSz="914400" eaLnBrk="0" fontAlgn="base" hangingPunct="0">
              <a:spcBef>
                <a:spcPct val="0"/>
              </a:spcBef>
              <a:spcAft>
                <a:spcPct val="0"/>
              </a:spcAft>
              <a:buClrTx/>
              <a:buSzTx/>
            </a:pPr>
            <a:r>
              <a:rPr kumimoji="0" lang="en-US" altLang="en-US" b="0" i="0" u="none" strike="noStrike" cap="none" normalizeH="0" baseline="0" dirty="0">
                <a:ln>
                  <a:noFill/>
                </a:ln>
                <a:solidFill>
                  <a:schemeClr val="tx1"/>
                </a:solidFill>
                <a:effectLst/>
                <a:latin typeface="Arial" panose="020B0604020202020204" pitchFamily="34" charset="0"/>
              </a:rPr>
              <a:t>Bracco (Italy)</a:t>
            </a:r>
          </a:p>
          <a:p>
            <a:pPr defTabSz="914400" eaLnBrk="0" fontAlgn="base" hangingPunct="0">
              <a:spcBef>
                <a:spcPct val="0"/>
              </a:spcBef>
              <a:spcAft>
                <a:spcPct val="0"/>
              </a:spcAft>
              <a:buClrTx/>
              <a:buSzTx/>
            </a:pPr>
            <a:r>
              <a:rPr kumimoji="0" lang="en-US" altLang="en-US" b="0" i="0" u="none" strike="noStrike" cap="none" normalizeH="0" baseline="0" dirty="0">
                <a:ln>
                  <a:noFill/>
                </a:ln>
                <a:solidFill>
                  <a:schemeClr val="tx1"/>
                </a:solidFill>
                <a:effectLst/>
                <a:latin typeface="Arial" panose="020B0604020202020204" pitchFamily="34" charset="0"/>
              </a:rPr>
              <a:t>Curium (France)</a:t>
            </a:r>
          </a:p>
          <a:p>
            <a:pPr defTabSz="914400" eaLnBrk="0" fontAlgn="base" hangingPunct="0">
              <a:spcBef>
                <a:spcPct val="0"/>
              </a:spcBef>
              <a:spcAft>
                <a:spcPct val="0"/>
              </a:spcAft>
              <a:buClrTx/>
              <a:buSzTx/>
            </a:pPr>
            <a:r>
              <a:rPr kumimoji="0" lang="en-US" altLang="en-US" b="0" i="0" u="none" strike="noStrike" cap="none" normalizeH="0" baseline="0" dirty="0">
                <a:ln>
                  <a:noFill/>
                </a:ln>
                <a:solidFill>
                  <a:schemeClr val="tx1"/>
                </a:solidFill>
                <a:effectLst/>
                <a:latin typeface="Arial" panose="020B0604020202020204" pitchFamily="34" charset="0"/>
              </a:rPr>
              <a:t>Bayer AG (Germany)</a:t>
            </a:r>
          </a:p>
          <a:p>
            <a:pPr defTabSz="914400" eaLnBrk="0" fontAlgn="base" hangingPunct="0">
              <a:spcBef>
                <a:spcPct val="0"/>
              </a:spcBef>
              <a:spcAft>
                <a:spcPct val="0"/>
              </a:spcAft>
              <a:buClrTx/>
              <a:buSzTx/>
            </a:pPr>
            <a:r>
              <a:rPr kumimoji="0" lang="en-US" altLang="en-US" b="0" i="0" u="none" strike="noStrike" cap="none" normalizeH="0" baseline="0" dirty="0">
                <a:ln>
                  <a:noFill/>
                </a:ln>
                <a:solidFill>
                  <a:schemeClr val="tx1"/>
                </a:solidFill>
                <a:effectLst/>
                <a:latin typeface="Arial" panose="020B0604020202020204" pitchFamily="34" charset="0"/>
              </a:rPr>
              <a:t>Siemens </a:t>
            </a:r>
            <a:r>
              <a:rPr kumimoji="0" lang="en-US" altLang="en-US" b="0" i="0" u="none" strike="noStrike" cap="none" normalizeH="0" baseline="0" dirty="0" err="1">
                <a:ln>
                  <a:noFill/>
                </a:ln>
                <a:solidFill>
                  <a:schemeClr val="tx1"/>
                </a:solidFill>
                <a:effectLst/>
                <a:latin typeface="Arial" panose="020B0604020202020204" pitchFamily="34" charset="0"/>
              </a:rPr>
              <a:t>Healthineers</a:t>
            </a:r>
            <a:r>
              <a:rPr kumimoji="0" lang="en-US" altLang="en-US" b="0" i="0" u="none" strike="noStrike" cap="none" normalizeH="0" baseline="0" dirty="0">
                <a:ln>
                  <a:noFill/>
                </a:ln>
                <a:solidFill>
                  <a:schemeClr val="tx1"/>
                </a:solidFill>
                <a:effectLst/>
                <a:latin typeface="Arial" panose="020B0604020202020204" pitchFamily="34" charset="0"/>
              </a:rPr>
              <a:t> AG (Germany)</a:t>
            </a:r>
          </a:p>
          <a:p>
            <a:pPr defTabSz="914400" eaLnBrk="0" fontAlgn="base" hangingPunct="0">
              <a:spcBef>
                <a:spcPct val="0"/>
              </a:spcBef>
              <a:spcAft>
                <a:spcPct val="0"/>
              </a:spcAft>
              <a:buClrTx/>
              <a:buSzTx/>
            </a:pPr>
            <a:r>
              <a:rPr kumimoji="0" lang="en-US" altLang="en-US" b="0" i="0" u="none" strike="noStrike" cap="none" normalizeH="0" baseline="0" dirty="0">
                <a:ln>
                  <a:noFill/>
                </a:ln>
                <a:solidFill>
                  <a:schemeClr val="tx1"/>
                </a:solidFill>
                <a:effectLst/>
                <a:latin typeface="Arial" panose="020B0604020202020204" pitchFamily="34" charset="0"/>
              </a:rPr>
              <a:t>Novartis AG (Switzerland)</a:t>
            </a:r>
          </a:p>
          <a:p>
            <a:pPr defTabSz="914400" eaLnBrk="0" fontAlgn="base" hangingPunct="0">
              <a:spcBef>
                <a:spcPct val="0"/>
              </a:spcBef>
              <a:spcAft>
                <a:spcPct val="0"/>
              </a:spcAft>
              <a:buClrTx/>
              <a:buSzTx/>
            </a:pPr>
            <a:r>
              <a:rPr kumimoji="0" lang="en-US" altLang="en-US" b="0" i="0" u="none" strike="noStrike" cap="none" normalizeH="0" baseline="0" dirty="0">
                <a:ln>
                  <a:noFill/>
                </a:ln>
                <a:solidFill>
                  <a:schemeClr val="tx1"/>
                </a:solidFill>
                <a:effectLst/>
                <a:latin typeface="Arial" panose="020B0604020202020204" pitchFamily="34" charset="0"/>
              </a:rPr>
              <a:t>Cardinal Health (U.S.)</a:t>
            </a:r>
          </a:p>
          <a:p>
            <a:pPr defTabSz="914400" eaLnBrk="0" fontAlgn="base" hangingPunct="0">
              <a:spcBef>
                <a:spcPct val="0"/>
              </a:spcBef>
              <a:spcAft>
                <a:spcPct val="0"/>
              </a:spcAft>
              <a:buClrTx/>
              <a:buSzTx/>
            </a:pPr>
            <a:r>
              <a:rPr kumimoji="0" lang="en-US" altLang="en-US" b="0" i="0" u="none" strike="noStrike" cap="none" normalizeH="0" baseline="0" dirty="0" err="1">
                <a:ln>
                  <a:noFill/>
                </a:ln>
                <a:solidFill>
                  <a:schemeClr val="tx1"/>
                </a:solidFill>
                <a:effectLst/>
                <a:latin typeface="Arial" panose="020B0604020202020204" pitchFamily="34" charset="0"/>
              </a:rPr>
              <a:t>Norgine</a:t>
            </a:r>
            <a:r>
              <a:rPr kumimoji="0" lang="en-US" altLang="en-US" b="0" i="0" u="none" strike="noStrike" cap="none" normalizeH="0" baseline="0" dirty="0">
                <a:ln>
                  <a:noFill/>
                </a:ln>
                <a:solidFill>
                  <a:schemeClr val="tx1"/>
                </a:solidFill>
                <a:effectLst/>
                <a:latin typeface="Arial" panose="020B0604020202020204" pitchFamily="34" charset="0"/>
              </a:rPr>
              <a:t> (Netherlands)</a:t>
            </a:r>
          </a:p>
          <a:p>
            <a:pPr defTabSz="914400" eaLnBrk="0" fontAlgn="base" hangingPunct="0">
              <a:spcBef>
                <a:spcPct val="0"/>
              </a:spcBef>
              <a:spcAft>
                <a:spcPct val="0"/>
              </a:spcAft>
              <a:buClrTx/>
              <a:buSzTx/>
            </a:pPr>
            <a:r>
              <a:rPr kumimoji="0" lang="en-US" altLang="en-US" b="0" i="0" u="none" strike="noStrike" cap="none" normalizeH="0" baseline="0" dirty="0" err="1">
                <a:ln>
                  <a:noFill/>
                </a:ln>
                <a:solidFill>
                  <a:schemeClr val="tx1"/>
                </a:solidFill>
                <a:effectLst/>
                <a:latin typeface="Arial" panose="020B0604020202020204" pitchFamily="34" charset="0"/>
              </a:rPr>
              <a:t>DuchemBio</a:t>
            </a:r>
            <a:r>
              <a:rPr kumimoji="0" lang="en-US" altLang="en-US" b="0" i="0" u="none" strike="noStrike" cap="none" normalizeH="0" baseline="0" dirty="0">
                <a:ln>
                  <a:noFill/>
                </a:ln>
                <a:solidFill>
                  <a:schemeClr val="tx1"/>
                </a:solidFill>
                <a:effectLst/>
                <a:latin typeface="Arial" panose="020B0604020202020204" pitchFamily="34" charset="0"/>
              </a:rPr>
              <a:t>, Co., Ltd. (South Korea)</a:t>
            </a:r>
          </a:p>
        </p:txBody>
      </p:sp>
      <p:pic>
        <p:nvPicPr>
          <p:cNvPr id="2" name="Picture 1">
            <a:extLst>
              <a:ext uri="{FF2B5EF4-FFF2-40B4-BE49-F238E27FC236}">
                <a16:creationId xmlns:a16="http://schemas.microsoft.com/office/drawing/2014/main" id="{27F6D9FA-CBFB-AA18-7851-8D6004172834}"/>
              </a:ext>
            </a:extLst>
          </p:cNvPr>
          <p:cNvPicPr>
            <a:picLocks noChangeAspect="1"/>
          </p:cNvPicPr>
          <p:nvPr/>
        </p:nvPicPr>
        <p:blipFill>
          <a:blip r:embed="rId2"/>
          <a:srcRect l="8750" t="38890" r="10833" b="42083"/>
          <a:stretch/>
        </p:blipFill>
        <p:spPr>
          <a:xfrm>
            <a:off x="10429875" y="6441055"/>
            <a:ext cx="1762125" cy="416945"/>
          </a:xfrm>
          <a:prstGeom prst="rect">
            <a:avLst/>
          </a:prstGeom>
        </p:spPr>
      </p:pic>
    </p:spTree>
    <p:extLst>
      <p:ext uri="{BB962C8B-B14F-4D97-AF65-F5344CB8AC3E}">
        <p14:creationId xmlns:p14="http://schemas.microsoft.com/office/powerpoint/2010/main" val="3298480661"/>
      </p:ext>
    </p:extLst>
  </p:cSld>
  <p:clrMapOvr>
    <a:masterClrMapping/>
  </p:clrMapOvr>
  <p:transition spd="slow">
    <p:push dir="u"/>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E0979EE-169B-E9D5-8E8F-47BDC8CC0E8D}"/>
              </a:ext>
            </a:extLst>
          </p:cNvPr>
          <p:cNvSpPr>
            <a:spLocks noGrp="1"/>
          </p:cNvSpPr>
          <p:nvPr>
            <p:ph type="title"/>
          </p:nvPr>
        </p:nvSpPr>
        <p:spPr>
          <a:xfrm>
            <a:off x="1231154" y="2287088"/>
            <a:ext cx="4351025" cy="2283824"/>
          </a:xfrm>
        </p:spPr>
        <p:txBody>
          <a:bodyPr/>
          <a:lstStyle/>
          <a:p>
            <a:r>
              <a:rPr lang="en-US" dirty="0"/>
              <a:t>Thank You</a:t>
            </a:r>
          </a:p>
        </p:txBody>
      </p:sp>
      <p:pic>
        <p:nvPicPr>
          <p:cNvPr id="6" name="Picture 5">
            <a:extLst>
              <a:ext uri="{FF2B5EF4-FFF2-40B4-BE49-F238E27FC236}">
                <a16:creationId xmlns:a16="http://schemas.microsoft.com/office/drawing/2014/main" id="{8028E779-387B-8A19-02E1-39A5BC7CB46E}"/>
              </a:ext>
            </a:extLst>
          </p:cNvPr>
          <p:cNvPicPr>
            <a:picLocks noChangeAspect="1"/>
          </p:cNvPicPr>
          <p:nvPr/>
        </p:nvPicPr>
        <p:blipFill>
          <a:blip r:embed="rId2"/>
          <a:srcRect l="4197" t="18737" r="3570" b="20707"/>
          <a:stretch/>
        </p:blipFill>
        <p:spPr>
          <a:xfrm>
            <a:off x="6686023" y="1752600"/>
            <a:ext cx="5019473" cy="3295650"/>
          </a:xfrm>
          <a:prstGeom prst="rect">
            <a:avLst/>
          </a:prstGeom>
        </p:spPr>
      </p:pic>
    </p:spTree>
    <p:extLst>
      <p:ext uri="{BB962C8B-B14F-4D97-AF65-F5344CB8AC3E}">
        <p14:creationId xmlns:p14="http://schemas.microsoft.com/office/powerpoint/2010/main" val="179534714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TM02900722[[fn=Ion Boardroom]]</Template>
  <TotalTime>270</TotalTime>
  <Words>1022</Words>
  <Application>Microsoft Office PowerPoint</Application>
  <PresentationFormat>Widescreen</PresentationFormat>
  <Paragraphs>150</Paragraphs>
  <Slides>44</Slides>
  <Notes>27</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44</vt:i4>
      </vt:variant>
    </vt:vector>
  </HeadingPairs>
  <TitlesOfParts>
    <vt:vector size="53" baseType="lpstr">
      <vt:lpstr>ＭＳ Ｐゴシック</vt:lpstr>
      <vt:lpstr>Arial</vt:lpstr>
      <vt:lpstr>Calibri</vt:lpstr>
      <vt:lpstr>Century Gothic</vt:lpstr>
      <vt:lpstr>Helvetica Neue Thin</vt:lpstr>
      <vt:lpstr>Segoe UI Semilight</vt:lpstr>
      <vt:lpstr>Wingdings 3</vt:lpstr>
      <vt:lpstr>ヒラギノ角ゴ Pro W3</vt:lpstr>
      <vt:lpstr>Ion Boardroom</vt:lpstr>
      <vt:lpstr>Future of Radiation Oncology</vt:lpstr>
      <vt:lpstr>Treatment Pathway</vt:lpstr>
      <vt:lpstr>History</vt:lpstr>
      <vt:lpstr>Treatment Pathway</vt:lpstr>
      <vt:lpstr>Oncology Market</vt:lpstr>
      <vt:lpstr>History of Radiotherapy</vt:lpstr>
      <vt:lpstr>Radiotherapy</vt:lpstr>
      <vt:lpstr>Research</vt:lpstr>
      <vt:lpstr>AI in radiation therapy</vt:lpstr>
      <vt:lpstr>AI and Modern Clinic</vt:lpstr>
      <vt:lpstr>Three Major Innovation in Radiation oncology</vt:lpstr>
      <vt:lpstr>PowerPoint Presentation</vt:lpstr>
      <vt:lpstr>PowerPoint Presentation</vt:lpstr>
      <vt:lpstr>PowerPoint Presentation</vt:lpstr>
      <vt:lpstr>Dose Inference</vt:lpstr>
      <vt:lpstr>Atlas-Selection Learning</vt:lpstr>
      <vt:lpstr>Example Planning Results</vt:lpstr>
      <vt:lpstr>PowerPoint Presentation</vt:lpstr>
      <vt:lpstr>PowerPoint Presentation</vt:lpstr>
      <vt:lpstr>PowerPoint Presentation</vt:lpstr>
      <vt:lpstr>Radiomics</vt:lpstr>
      <vt:lpstr>Radiomics</vt:lpstr>
      <vt:lpstr>Nanotechnology</vt:lpstr>
      <vt:lpstr>Market</vt:lpstr>
      <vt:lpstr>Market</vt:lpstr>
      <vt:lpstr>Key Highlights of Radiation Oncology :</vt:lpstr>
      <vt:lpstr>Key Development:</vt:lpstr>
      <vt:lpstr>Key Segment:</vt:lpstr>
      <vt:lpstr>Nuclear medicine and Cancer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Proton Beam</vt:lpstr>
      <vt:lpstr>PowerPoint Presentation</vt:lpstr>
      <vt:lpstr>PowerPoint Presentation</vt:lpstr>
      <vt:lpstr>PowerPoint Presentation</vt:lpstr>
      <vt:lpstr>Key Highlights of the Global Nuclear Medicine Market: </vt:lpstr>
      <vt:lpstr>Key Highlights of the Global Nuclear Medicine Market: </vt:lpstr>
      <vt:lpstr>Key Highlights of the Global Nuclear Medicine Market: </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AmirAli</dc:creator>
  <cp:lastModifiedBy>AmirAli</cp:lastModifiedBy>
  <cp:revision>6</cp:revision>
  <dcterms:created xsi:type="dcterms:W3CDTF">2024-12-04T14:57:58Z</dcterms:created>
  <dcterms:modified xsi:type="dcterms:W3CDTF">2024-12-04T19:28:25Z</dcterms:modified>
</cp:coreProperties>
</file>